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7" r:id="rId4"/>
    <p:sldId id="295" r:id="rId5"/>
    <p:sldId id="293" r:id="rId6"/>
    <p:sldId id="294" r:id="rId7"/>
    <p:sldId id="258" r:id="rId8"/>
    <p:sldId id="259" r:id="rId9"/>
    <p:sldId id="260" r:id="rId10"/>
    <p:sldId id="286" r:id="rId11"/>
    <p:sldId id="287" r:id="rId12"/>
    <p:sldId id="301" r:id="rId13"/>
    <p:sldId id="303" r:id="rId14"/>
    <p:sldId id="304" r:id="rId15"/>
    <p:sldId id="297" r:id="rId16"/>
    <p:sldId id="300" r:id="rId17"/>
    <p:sldId id="278" r:id="rId18"/>
    <p:sldId id="296" r:id="rId19"/>
  </p:sldIdLst>
  <p:sldSz cx="9144000" cy="6858000" type="screen4x3"/>
  <p:notesSz cx="6858000" cy="987425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8">
          <p15:clr>
            <a:srgbClr val="A4A3A4"/>
          </p15:clr>
        </p15:guide>
        <p15:guide id="3" orient="horz" pos="4247" userDrawn="1">
          <p15:clr>
            <a:srgbClr val="A4A3A4"/>
          </p15:clr>
        </p15:guide>
        <p15:guide id="4" orient="horz" pos="4180">
          <p15:clr>
            <a:srgbClr val="A4A3A4"/>
          </p15:clr>
        </p15:guide>
        <p15:guide id="5" pos="2880">
          <p15:clr>
            <a:srgbClr val="A4A3A4"/>
          </p15:clr>
        </p15:guide>
        <p15:guide id="6" pos="130">
          <p15:clr>
            <a:srgbClr val="A4A3A4"/>
          </p15:clr>
        </p15:guide>
        <p15:guide id="7" pos="5625">
          <p15:clr>
            <a:srgbClr val="A4A3A4"/>
          </p15:clr>
        </p15:guide>
        <p15:guide id="8" pos="1512">
          <p15:clr>
            <a:srgbClr val="A4A3A4"/>
          </p15:clr>
        </p15:guide>
        <p15:guide id="9" pos="1292" userDrawn="1">
          <p15:clr>
            <a:srgbClr val="A4A3A4"/>
          </p15:clr>
        </p15:guide>
        <p15:guide id="10" pos="36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DCF4"/>
    <a:srgbClr val="99CCFF"/>
    <a:srgbClr val="333399"/>
    <a:srgbClr val="990000"/>
    <a:srgbClr val="CC9900"/>
    <a:srgbClr val="FFCC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8" autoAdjust="0"/>
    <p:restoredTop sz="96552" autoAdjust="0"/>
  </p:normalViewPr>
  <p:slideViewPr>
    <p:cSldViewPr snapToGrid="0">
      <p:cViewPr varScale="1">
        <p:scale>
          <a:sx n="77" d="100"/>
          <a:sy n="77" d="100"/>
        </p:scale>
        <p:origin x="60" y="245"/>
      </p:cViewPr>
      <p:guideLst>
        <p:guide orient="horz" pos="2160"/>
        <p:guide orient="horz" pos="98"/>
        <p:guide orient="horz" pos="4247"/>
        <p:guide orient="horz" pos="4180"/>
        <p:guide pos="2880"/>
        <p:guide pos="130"/>
        <p:guide pos="5625"/>
        <p:guide pos="1512"/>
        <p:guide pos="1292"/>
        <p:guide pos="36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708" y="114"/>
      </p:cViewPr>
      <p:guideLst>
        <p:guide orient="horz" pos="3109"/>
        <p:guide pos="2160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2971431" cy="4936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992" y="4"/>
            <a:ext cx="2971431" cy="4936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0064D-5D40-4DAF-A7FE-5DBA138019A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" y="9378989"/>
            <a:ext cx="2971431" cy="4936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992" y="9378989"/>
            <a:ext cx="2971431" cy="4936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2C4CA-4154-40E8-B135-8626F92EAE4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02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4"/>
            <a:ext cx="2971431" cy="49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39" tIns="47169" rIns="94339" bIns="47169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992" y="4"/>
            <a:ext cx="2971431" cy="493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39" tIns="47169" rIns="94339" bIns="47169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2025" y="741363"/>
            <a:ext cx="4933950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958" y="4690311"/>
            <a:ext cx="5486084" cy="444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39" tIns="47169" rIns="94339" bIns="471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9378989"/>
            <a:ext cx="2971431" cy="49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39" tIns="47169" rIns="94339" bIns="47169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992" y="9378989"/>
            <a:ext cx="2971431" cy="49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39" tIns="47169" rIns="94339" bIns="47169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pPr>
              <a:defRPr/>
            </a:pPr>
            <a:fld id="{C558E36F-D5AB-412C-9D24-A9334D37E85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07466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8ADF6E-A1BA-433D-B397-05F7B254E123}" type="slidenum">
              <a:rPr lang="de-DE" smtClean="0"/>
              <a:pPr/>
              <a:t>1</a:t>
            </a:fld>
            <a:endParaRPr lang="de-DE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/>
              <a:t>Welcome!</a:t>
            </a:r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dirty="0" err="1" smtClean="0"/>
              <a:t>Introduction</a:t>
            </a:r>
            <a:r>
              <a:rPr lang="de-DE" dirty="0" smtClean="0"/>
              <a:t> AS</a:t>
            </a:r>
          </a:p>
          <a:p>
            <a:pPr marL="171450" indent="-171450" eaLnBrk="1" hangingPunct="1">
              <a:buFontTx/>
              <a:buChar char="-"/>
            </a:pPr>
            <a:r>
              <a:rPr lang="de-DE" dirty="0" smtClean="0"/>
              <a:t>CV</a:t>
            </a:r>
          </a:p>
          <a:p>
            <a:pPr marL="171450" indent="-171450" eaLnBrk="1" hangingPunct="1">
              <a:buFontTx/>
              <a:buChar char="-"/>
            </a:pPr>
            <a:r>
              <a:rPr lang="de-DE" dirty="0" smtClean="0"/>
              <a:t>Field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endParaRPr lang="de-DE" dirty="0" smtClean="0"/>
          </a:p>
          <a:p>
            <a:pPr marL="0" indent="0" eaLnBrk="1" hangingPunct="1">
              <a:buFontTx/>
              <a:buNone/>
            </a:pPr>
            <a:r>
              <a:rPr lang="de-DE" dirty="0" smtClean="0"/>
              <a:t>&gt;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33584-4374-4C4E-9AB2-740F9341BB81}" type="slidenum">
              <a:rPr lang="de-DE" smtClean="0"/>
              <a:pPr/>
              <a:t>10</a:t>
            </a:fld>
            <a:endParaRPr lang="de-D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Kinds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courses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	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obligatory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courses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(all in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timetable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00000"/>
                </a:solidFill>
              </a:rPr>
              <a:t>	</a:t>
            </a:r>
            <a:r>
              <a:rPr lang="de-DE" dirty="0" smtClean="0">
                <a:solidFill>
                  <a:srgbClr val="000000"/>
                </a:solidFill>
              </a:rPr>
              <a:t>	</a:t>
            </a:r>
            <a:r>
              <a:rPr lang="de-DE" dirty="0" err="1" smtClean="0">
                <a:solidFill>
                  <a:srgbClr val="000000"/>
                </a:solidFill>
              </a:rPr>
              <a:t>elective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courses</a:t>
            </a:r>
            <a:r>
              <a:rPr lang="de-DE" dirty="0" smtClean="0">
                <a:solidFill>
                  <a:srgbClr val="000000"/>
                </a:solidFill>
              </a:rPr>
              <a:t> (</a:t>
            </a:r>
            <a:r>
              <a:rPr lang="de-DE" dirty="0" err="1" smtClean="0">
                <a:solidFill>
                  <a:srgbClr val="000000"/>
                </a:solidFill>
              </a:rPr>
              <a:t>some</a:t>
            </a:r>
            <a:r>
              <a:rPr lang="de-DE" dirty="0" smtClean="0">
                <a:solidFill>
                  <a:srgbClr val="000000"/>
                </a:solidFill>
              </a:rPr>
              <a:t> in </a:t>
            </a:r>
            <a:r>
              <a:rPr lang="de-DE" dirty="0" err="1" smtClean="0">
                <a:solidFill>
                  <a:srgbClr val="000000"/>
                </a:solidFill>
              </a:rPr>
              <a:t>your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timetable</a:t>
            </a:r>
            <a:r>
              <a:rPr lang="de-DE" dirty="0" smtClean="0">
                <a:solidFill>
                  <a:srgbClr val="000000"/>
                </a:solidFill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00000"/>
                </a:solidFill>
              </a:rPr>
              <a:t>Semester </a:t>
            </a:r>
            <a:r>
              <a:rPr lang="de-DE" dirty="0" err="1" smtClean="0">
                <a:solidFill>
                  <a:srgbClr val="000000"/>
                </a:solidFill>
              </a:rPr>
              <a:t>workload</a:t>
            </a:r>
            <a:r>
              <a:rPr lang="de-DE" dirty="0" smtClean="0">
                <a:solidFill>
                  <a:srgbClr val="000000"/>
                </a:solidFill>
              </a:rPr>
              <a:t> +/- 30 ECTS-P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Information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about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all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permitted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RT </a:t>
            </a:r>
            <a:r>
              <a:rPr kumimoji="0" lang="de-DE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courses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modulux.fh-zwickau.de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>
                <a:solidFill>
                  <a:srgbClr val="000000"/>
                </a:solidFill>
              </a:rPr>
              <a:t>&gt;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demonstrate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>
                <a:solidFill>
                  <a:srgbClr val="000000"/>
                </a:solidFill>
              </a:rPr>
              <a:t>Selection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elective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courses</a:t>
            </a:r>
            <a:endParaRPr lang="de-DE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00000"/>
                </a:solidFill>
              </a:rPr>
              <a:t>- Select </a:t>
            </a:r>
            <a:r>
              <a:rPr lang="de-DE" dirty="0" err="1" smtClean="0">
                <a:solidFill>
                  <a:srgbClr val="000000"/>
                </a:solidFill>
              </a:rPr>
              <a:t>permittet</a:t>
            </a:r>
            <a:r>
              <a:rPr lang="de-DE" dirty="0" smtClean="0">
                <a:solidFill>
                  <a:srgbClr val="000000"/>
                </a:solidFill>
              </a:rPr>
              <a:t> RT </a:t>
            </a:r>
            <a:r>
              <a:rPr lang="de-DE" dirty="0" err="1" smtClean="0">
                <a:solidFill>
                  <a:srgbClr val="000000"/>
                </a:solidFill>
              </a:rPr>
              <a:t>courses</a:t>
            </a:r>
            <a:r>
              <a:rPr lang="de-DE" dirty="0" smtClean="0">
                <a:solidFill>
                  <a:srgbClr val="000000"/>
                </a:solidFill>
              </a:rPr>
              <a:t> in </a:t>
            </a:r>
            <a:r>
              <a:rPr lang="de-DE" dirty="0" err="1" smtClean="0">
                <a:solidFill>
                  <a:srgbClr val="000000"/>
                </a:solidFill>
              </a:rPr>
              <a:t>Modulux</a:t>
            </a:r>
            <a:endParaRPr lang="de-DE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00000"/>
                </a:solidFill>
              </a:rPr>
              <a:t>- Check in </a:t>
            </a:r>
            <a:r>
              <a:rPr lang="de-DE" dirty="0" err="1" smtClean="0">
                <a:solidFill>
                  <a:srgbClr val="000000"/>
                </a:solidFill>
              </a:rPr>
              <a:t>lecture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timetable</a:t>
            </a:r>
            <a:r>
              <a:rPr lang="de-DE" dirty="0" smtClean="0">
                <a:solidFill>
                  <a:srgbClr val="000000"/>
                </a:solidFill>
              </a:rPr>
              <a:t>, </a:t>
            </a:r>
            <a:r>
              <a:rPr lang="de-DE" dirty="0" err="1" smtClean="0">
                <a:solidFill>
                  <a:srgbClr val="000000"/>
                </a:solidFill>
              </a:rPr>
              <a:t>if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courses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are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offered</a:t>
            </a:r>
            <a:r>
              <a:rPr lang="de-DE" dirty="0" smtClean="0">
                <a:solidFill>
                  <a:srgbClr val="000000"/>
                </a:solidFill>
              </a:rPr>
              <a:t> in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current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semester</a:t>
            </a:r>
            <a:endParaRPr lang="de-DE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smtClean="0">
                <a:solidFill>
                  <a:srgbClr val="000000"/>
                </a:solidFill>
              </a:rPr>
              <a:t>&gt;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de-DE" dirty="0" err="1" smtClean="0">
                <a:solidFill>
                  <a:srgbClr val="000000"/>
                </a:solidFill>
              </a:rPr>
              <a:t>Apply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selected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courses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until</a:t>
            </a:r>
            <a:r>
              <a:rPr lang="de-DE" dirty="0" smtClean="0">
                <a:solidFill>
                  <a:srgbClr val="000000"/>
                </a:solidFill>
              </a:rPr>
              <a:t> …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writing</a:t>
            </a:r>
            <a:r>
              <a:rPr lang="de-DE" dirty="0" smtClean="0">
                <a:solidFill>
                  <a:srgbClr val="000000"/>
                </a:solidFill>
              </a:rPr>
              <a:t> an email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Recommendation</a:t>
            </a:r>
            <a:r>
              <a:rPr kumimoji="0" lang="de-DE" sz="1200" b="0" i="0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:</a:t>
            </a:r>
            <a:r>
              <a:rPr kumimoji="0" lang="de-DE" sz="12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de-DE" sz="12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select</a:t>
            </a:r>
            <a:r>
              <a:rPr kumimoji="0" lang="de-DE" sz="12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German </a:t>
            </a:r>
            <a:r>
              <a:rPr kumimoji="0" lang="de-DE" sz="1200" b="0" i="0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courses</a:t>
            </a:r>
            <a:r>
              <a:rPr kumimoji="0" lang="de-DE" sz="1200" b="0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!</a:t>
            </a:r>
            <a:endParaRPr lang="de-DE" dirty="0">
              <a:solidFill>
                <a:srgbClr val="333399"/>
              </a:solidFill>
            </a:endParaRPr>
          </a:p>
          <a:p>
            <a:pPr lvl="0" eaLnBrk="1" hangingPunct="1">
              <a:defRPr/>
            </a:pPr>
            <a:r>
              <a:rPr lang="de-DE" dirty="0">
                <a:solidFill>
                  <a:srgbClr val="000000"/>
                </a:solidFill>
              </a:rPr>
              <a:t>&gt;</a:t>
            </a: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timetable</a:t>
            </a:r>
            <a:endParaRPr lang="de-DE" dirty="0"/>
          </a:p>
          <a:p>
            <a:pPr eaLnBrk="1" hangingPunct="1">
              <a:defRPr/>
            </a:pPr>
            <a:r>
              <a:rPr lang="de-DE" dirty="0" smtClean="0">
                <a:solidFill>
                  <a:srgbClr val="000000"/>
                </a:solidFill>
              </a:rPr>
              <a:t>&gt;</a:t>
            </a:r>
            <a:endParaRPr lang="de-D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33584-4374-4C4E-9AB2-740F9341BB81}" type="slidenum">
              <a:rPr lang="de-DE" smtClean="0"/>
              <a:pPr/>
              <a:t>11</a:t>
            </a:fld>
            <a:endParaRPr lang="de-D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00000"/>
                </a:solidFill>
              </a:rPr>
              <a:t>- </a:t>
            </a:r>
            <a:r>
              <a:rPr lang="de-DE" noProof="0" dirty="0" err="1" smtClean="0">
                <a:solidFill>
                  <a:srgbClr val="000000"/>
                </a:solidFill>
              </a:rPr>
              <a:t>Obligatory</a:t>
            </a:r>
            <a:r>
              <a:rPr lang="de-DE" noProof="0" dirty="0" smtClean="0">
                <a:solidFill>
                  <a:srgbClr val="000000"/>
                </a:solidFill>
              </a:rPr>
              <a:t> </a:t>
            </a:r>
            <a:r>
              <a:rPr lang="de-DE" noProof="0" dirty="0" err="1" smtClean="0">
                <a:solidFill>
                  <a:srgbClr val="000000"/>
                </a:solidFill>
              </a:rPr>
              <a:t>courses</a:t>
            </a:r>
            <a:endParaRPr lang="de-DE" noProof="0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Recommended</a:t>
            </a:r>
            <a:r>
              <a:rPr kumimoji="0" lang="de-DE" sz="12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elective</a:t>
            </a:r>
            <a:r>
              <a:rPr kumimoji="0" lang="de-DE" sz="12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courses</a:t>
            </a:r>
            <a:endParaRPr kumimoji="0" lang="de-DE" sz="12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>
                <a:solidFill>
                  <a:srgbClr val="FF0000"/>
                </a:solidFill>
              </a:rPr>
              <a:t>Remark</a:t>
            </a:r>
            <a:r>
              <a:rPr lang="de-DE" dirty="0" smtClean="0">
                <a:solidFill>
                  <a:srgbClr val="FF0000"/>
                </a:solidFill>
              </a:rPr>
              <a:t>:</a:t>
            </a:r>
            <a:r>
              <a:rPr lang="de-DE" dirty="0" smtClean="0">
                <a:solidFill>
                  <a:srgbClr val="000000"/>
                </a:solidFill>
              </a:rPr>
              <a:t> Even </a:t>
            </a:r>
            <a:r>
              <a:rPr lang="de-DE" dirty="0" err="1" smtClean="0">
                <a:solidFill>
                  <a:srgbClr val="000000"/>
                </a:solidFill>
              </a:rPr>
              <a:t>these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elective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courses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has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been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applied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  <a:endParaRPr kumimoji="0" lang="de-DE" sz="12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lvl="0" eaLnBrk="1" hangingPunct="1">
              <a:defRPr/>
            </a:pPr>
            <a:r>
              <a:rPr lang="de-DE" u="sng" dirty="0" err="1"/>
              <a:t>Current</a:t>
            </a:r>
            <a:r>
              <a:rPr lang="de-DE" u="sng" dirty="0"/>
              <a:t> Information</a:t>
            </a:r>
          </a:p>
          <a:p>
            <a:pPr lvl="0" eaLnBrk="1" hangingPunct="1">
              <a:defRPr/>
            </a:pPr>
            <a:r>
              <a:rPr lang="de-DE" dirty="0">
                <a:solidFill>
                  <a:srgbClr val="000000"/>
                </a:solidFill>
              </a:rPr>
              <a:t>&gt;</a:t>
            </a: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892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33584-4374-4C4E-9AB2-740F9341BB81}" type="slidenum">
              <a:rPr lang="de-DE" smtClean="0"/>
              <a:pPr/>
              <a:t>12</a:t>
            </a:fld>
            <a:endParaRPr lang="de-D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00000"/>
                </a:solidFill>
              </a:rPr>
              <a:t>- </a:t>
            </a:r>
            <a:r>
              <a:rPr lang="de-DE" noProof="0" dirty="0" err="1" smtClean="0">
                <a:solidFill>
                  <a:srgbClr val="000000"/>
                </a:solidFill>
              </a:rPr>
              <a:t>Obligatory</a:t>
            </a:r>
            <a:r>
              <a:rPr lang="de-DE" noProof="0" dirty="0" smtClean="0">
                <a:solidFill>
                  <a:srgbClr val="000000"/>
                </a:solidFill>
              </a:rPr>
              <a:t> </a:t>
            </a:r>
            <a:r>
              <a:rPr lang="de-DE" noProof="0" dirty="0" err="1" smtClean="0">
                <a:solidFill>
                  <a:srgbClr val="000000"/>
                </a:solidFill>
              </a:rPr>
              <a:t>courses</a:t>
            </a:r>
            <a:endParaRPr lang="de-DE" noProof="0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Recommended</a:t>
            </a:r>
            <a:r>
              <a:rPr kumimoji="0" lang="de-DE" sz="12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elective</a:t>
            </a:r>
            <a:r>
              <a:rPr kumimoji="0" lang="de-DE" sz="12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courses</a:t>
            </a:r>
            <a:endParaRPr kumimoji="0" lang="de-DE" sz="12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>
                <a:solidFill>
                  <a:srgbClr val="FF0000"/>
                </a:solidFill>
              </a:rPr>
              <a:t>Remark</a:t>
            </a:r>
            <a:r>
              <a:rPr lang="de-DE" dirty="0" smtClean="0">
                <a:solidFill>
                  <a:srgbClr val="FF0000"/>
                </a:solidFill>
              </a:rPr>
              <a:t>:</a:t>
            </a:r>
            <a:r>
              <a:rPr lang="de-DE" dirty="0" smtClean="0">
                <a:solidFill>
                  <a:srgbClr val="000000"/>
                </a:solidFill>
              </a:rPr>
              <a:t> Even </a:t>
            </a:r>
            <a:r>
              <a:rPr lang="de-DE" dirty="0" err="1" smtClean="0">
                <a:solidFill>
                  <a:srgbClr val="000000"/>
                </a:solidFill>
              </a:rPr>
              <a:t>these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elective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courses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has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been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applied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  <a:endParaRPr kumimoji="0" lang="de-DE" sz="12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lvl="0" eaLnBrk="1" hangingPunct="1">
              <a:defRPr/>
            </a:pPr>
            <a:r>
              <a:rPr lang="de-DE" u="sng" dirty="0" err="1"/>
              <a:t>Current</a:t>
            </a:r>
            <a:r>
              <a:rPr lang="de-DE" u="sng" dirty="0"/>
              <a:t> Information</a:t>
            </a:r>
          </a:p>
          <a:p>
            <a:pPr lvl="0" eaLnBrk="1" hangingPunct="1">
              <a:defRPr/>
            </a:pPr>
            <a:r>
              <a:rPr lang="de-DE" dirty="0">
                <a:solidFill>
                  <a:srgbClr val="000000"/>
                </a:solidFill>
              </a:rPr>
              <a:t>&gt;</a:t>
            </a: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376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33584-4374-4C4E-9AB2-740F9341BB81}" type="slidenum">
              <a:rPr lang="de-DE" smtClean="0"/>
              <a:pPr/>
              <a:t>13</a:t>
            </a:fld>
            <a:endParaRPr lang="de-D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 smtClean="0">
                <a:solidFill>
                  <a:srgbClr val="000000"/>
                </a:solidFill>
              </a:rPr>
              <a:t>- </a:t>
            </a:r>
            <a:r>
              <a:rPr lang="de-DE" noProof="0" dirty="0" err="1" smtClean="0">
                <a:solidFill>
                  <a:srgbClr val="000000"/>
                </a:solidFill>
              </a:rPr>
              <a:t>Obligatory</a:t>
            </a:r>
            <a:r>
              <a:rPr lang="de-DE" noProof="0" dirty="0" smtClean="0">
                <a:solidFill>
                  <a:srgbClr val="000000"/>
                </a:solidFill>
              </a:rPr>
              <a:t> </a:t>
            </a:r>
            <a:r>
              <a:rPr lang="de-DE" noProof="0" dirty="0" err="1" smtClean="0">
                <a:solidFill>
                  <a:srgbClr val="000000"/>
                </a:solidFill>
              </a:rPr>
              <a:t>courses</a:t>
            </a:r>
            <a:endParaRPr lang="de-DE" noProof="0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Recommended</a:t>
            </a:r>
            <a:r>
              <a:rPr kumimoji="0" lang="de-DE" sz="12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elective</a:t>
            </a:r>
            <a:r>
              <a:rPr kumimoji="0" lang="de-DE" sz="1200" b="0" i="0" u="none" strike="noStrike" kern="120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de-DE" sz="1200" b="0" i="0" u="none" strike="noStrike" kern="120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courses</a:t>
            </a:r>
            <a:endParaRPr kumimoji="0" lang="de-DE" sz="12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dirty="0" smtClean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>
                <a:solidFill>
                  <a:srgbClr val="FF0000"/>
                </a:solidFill>
              </a:rPr>
              <a:t>Remark</a:t>
            </a:r>
            <a:r>
              <a:rPr lang="de-DE" dirty="0" smtClean="0">
                <a:solidFill>
                  <a:srgbClr val="FF0000"/>
                </a:solidFill>
              </a:rPr>
              <a:t>:</a:t>
            </a:r>
            <a:r>
              <a:rPr lang="de-DE" dirty="0" smtClean="0">
                <a:solidFill>
                  <a:srgbClr val="000000"/>
                </a:solidFill>
              </a:rPr>
              <a:t> Even </a:t>
            </a:r>
            <a:r>
              <a:rPr lang="de-DE" dirty="0" err="1" smtClean="0">
                <a:solidFill>
                  <a:srgbClr val="000000"/>
                </a:solidFill>
              </a:rPr>
              <a:t>these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elective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courses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has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to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been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applied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!</a:t>
            </a:r>
            <a:endParaRPr kumimoji="0" lang="de-DE" sz="1200" b="0" i="0" u="none" strike="noStrike" kern="1200" cap="none" spc="0" normalizeH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lvl="0" eaLnBrk="1" hangingPunct="1">
              <a:defRPr/>
            </a:pPr>
            <a:r>
              <a:rPr lang="de-DE" u="sng" dirty="0" err="1"/>
              <a:t>Current</a:t>
            </a:r>
            <a:r>
              <a:rPr lang="de-DE" u="sng" dirty="0"/>
              <a:t> Information</a:t>
            </a:r>
          </a:p>
          <a:p>
            <a:pPr lvl="0" eaLnBrk="1" hangingPunct="1">
              <a:defRPr/>
            </a:pPr>
            <a:r>
              <a:rPr lang="de-DE" dirty="0">
                <a:solidFill>
                  <a:srgbClr val="000000"/>
                </a:solidFill>
              </a:rPr>
              <a:t>&gt;</a:t>
            </a:r>
            <a:endParaRPr lang="de-DE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8285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33584-4374-4C4E-9AB2-740F9341BB81}" type="slidenum">
              <a:rPr lang="de-DE" smtClean="0"/>
              <a:pPr/>
              <a:t>14</a:t>
            </a:fld>
            <a:endParaRPr lang="de-D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refer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Questions</a:t>
            </a:r>
            <a:endParaRPr kumimoji="0" lang="de-DE" sz="1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757937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33584-4374-4C4E-9AB2-740F9341BB81}" type="slidenum">
              <a:rPr lang="de-DE" smtClean="0"/>
              <a:pPr/>
              <a:t>15</a:t>
            </a:fld>
            <a:endParaRPr lang="de-D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refer</a:t>
            </a: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Questions</a:t>
            </a:r>
            <a:endParaRPr kumimoji="0" lang="de-DE" sz="1200" b="0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eaLnBrk="1" hangingPunct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899610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E8F8B2-E9CD-4FE1-805C-F30E66649A11}" type="slidenum">
              <a:rPr lang="de-DE" smtClean="0"/>
              <a:pPr/>
              <a:t>16</a:t>
            </a:fld>
            <a:endParaRPr lang="de-DE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375B5-F327-48A9-A20A-1149BB30DBAF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193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B37423-52C8-42C2-8431-86E039F163D2}" type="slidenum">
              <a:rPr lang="de-DE" smtClean="0"/>
              <a:pPr/>
              <a:t>2</a:t>
            </a:fld>
            <a:endParaRPr lang="de-DE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refer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u="sng" dirty="0" err="1" smtClean="0"/>
              <a:t>Locality</a:t>
            </a:r>
            <a:r>
              <a:rPr lang="de-DE" u="sng" dirty="0" smtClean="0"/>
              <a:t> </a:t>
            </a:r>
            <a:r>
              <a:rPr lang="de-DE" u="sng" dirty="0" err="1" smtClean="0"/>
              <a:t>and</a:t>
            </a:r>
            <a:r>
              <a:rPr lang="de-DE" u="sng" dirty="0" smtClean="0"/>
              <a:t> </a:t>
            </a:r>
            <a:r>
              <a:rPr lang="de-DE" u="sng" dirty="0" err="1" smtClean="0"/>
              <a:t>Responsibility</a:t>
            </a:r>
            <a:r>
              <a:rPr lang="de-DE" u="sng" baseline="0" dirty="0" smtClean="0"/>
              <a:t> Information</a:t>
            </a:r>
            <a:endParaRPr lang="de-DE" u="sng" dirty="0" smtClean="0"/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dirty="0" smtClean="0"/>
              <a:t>Location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university</a:t>
            </a:r>
            <a:r>
              <a:rPr lang="de-DE" dirty="0" smtClean="0"/>
              <a:t> </a:t>
            </a:r>
            <a:r>
              <a:rPr lang="de-DE" dirty="0" err="1" smtClean="0"/>
              <a:t>facilities</a:t>
            </a:r>
            <a:endParaRPr lang="de-DE" dirty="0" smtClean="0"/>
          </a:p>
          <a:p>
            <a:pPr eaLnBrk="1" hangingPunct="1"/>
            <a:r>
              <a:rPr lang="de-DE" dirty="0" smtClean="0"/>
              <a:t>&gt;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B37423-52C8-42C2-8431-86E039F163D2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>
                <a:solidFill>
                  <a:srgbClr val="FF0000"/>
                </a:solidFill>
              </a:rPr>
              <a:t>(</a:t>
            </a:r>
            <a:r>
              <a:rPr lang="de-DE" dirty="0" err="1">
                <a:solidFill>
                  <a:srgbClr val="FF0000"/>
                </a:solidFill>
              </a:rPr>
              <a:t>refer</a:t>
            </a:r>
            <a:r>
              <a:rPr lang="de-DE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endParaRPr lang="de-DE" dirty="0"/>
          </a:p>
          <a:p>
            <a:pPr eaLnBrk="1" hangingPunct="1"/>
            <a:r>
              <a:rPr lang="de-DE" u="sng" dirty="0" err="1"/>
              <a:t>Locality</a:t>
            </a:r>
            <a:r>
              <a:rPr lang="de-DE" u="sng" dirty="0"/>
              <a:t> </a:t>
            </a:r>
            <a:r>
              <a:rPr lang="de-DE" u="sng" dirty="0" err="1"/>
              <a:t>and</a:t>
            </a:r>
            <a:r>
              <a:rPr lang="de-DE" u="sng" dirty="0"/>
              <a:t> </a:t>
            </a:r>
            <a:r>
              <a:rPr lang="de-DE" u="sng" dirty="0" err="1"/>
              <a:t>Responsibility</a:t>
            </a:r>
            <a:r>
              <a:rPr lang="de-DE" u="sng" baseline="0" dirty="0"/>
              <a:t> Information</a:t>
            </a:r>
            <a:endParaRPr lang="de-DE" u="sng" dirty="0"/>
          </a:p>
          <a:p>
            <a:pPr eaLnBrk="1" hangingPunct="1"/>
            <a:endParaRPr lang="de-DE" dirty="0"/>
          </a:p>
          <a:p>
            <a:pPr eaLnBrk="1" hangingPunct="1"/>
            <a:r>
              <a:rPr lang="de-DE" dirty="0"/>
              <a:t>Location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university</a:t>
            </a:r>
            <a:r>
              <a:rPr lang="de-DE" dirty="0"/>
              <a:t> </a:t>
            </a:r>
            <a:r>
              <a:rPr lang="de-DE" dirty="0" err="1"/>
              <a:t>facilities</a:t>
            </a:r>
            <a:endParaRPr lang="de-DE" dirty="0"/>
          </a:p>
          <a:p>
            <a:pPr eaLnBrk="1" hangingPunct="1"/>
            <a:r>
              <a:rPr lang="de-DE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901425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B37423-52C8-42C2-8431-86E039F163D2}" type="slidenum">
              <a:rPr lang="de-DE" smtClean="0"/>
              <a:pPr/>
              <a:t>4</a:t>
            </a:fld>
            <a:endParaRPr lang="de-DE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refer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u="sng" dirty="0" err="1" smtClean="0"/>
              <a:t>Locality</a:t>
            </a:r>
            <a:r>
              <a:rPr lang="de-DE" u="sng" dirty="0" smtClean="0"/>
              <a:t> </a:t>
            </a:r>
            <a:r>
              <a:rPr lang="de-DE" u="sng" dirty="0" err="1" smtClean="0"/>
              <a:t>and</a:t>
            </a:r>
            <a:r>
              <a:rPr lang="de-DE" u="sng" dirty="0" smtClean="0"/>
              <a:t> </a:t>
            </a:r>
            <a:r>
              <a:rPr lang="de-DE" u="sng" dirty="0" err="1" smtClean="0"/>
              <a:t>Responsibility</a:t>
            </a:r>
            <a:r>
              <a:rPr lang="de-DE" u="sng" baseline="0" dirty="0" smtClean="0"/>
              <a:t> Information</a:t>
            </a:r>
            <a:endParaRPr lang="de-DE" u="sng" dirty="0" smtClean="0"/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dirty="0" smtClean="0"/>
              <a:t>Location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university</a:t>
            </a:r>
            <a:r>
              <a:rPr lang="de-DE" dirty="0" smtClean="0"/>
              <a:t> </a:t>
            </a:r>
            <a:r>
              <a:rPr lang="de-DE" dirty="0" err="1" smtClean="0"/>
              <a:t>facilities</a:t>
            </a:r>
            <a:endParaRPr lang="de-DE" dirty="0" smtClean="0"/>
          </a:p>
          <a:p>
            <a:pPr eaLnBrk="1" hangingPunct="1"/>
            <a:r>
              <a:rPr lang="de-DE" dirty="0" smtClean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286372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B37423-52C8-42C2-8431-86E039F163D2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refer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u="sng" dirty="0" err="1" smtClean="0"/>
              <a:t>Locality</a:t>
            </a:r>
            <a:r>
              <a:rPr lang="de-DE" u="sng" dirty="0" smtClean="0"/>
              <a:t> </a:t>
            </a:r>
            <a:r>
              <a:rPr lang="de-DE" u="sng" dirty="0" err="1" smtClean="0"/>
              <a:t>and</a:t>
            </a:r>
            <a:r>
              <a:rPr lang="de-DE" u="sng" dirty="0" smtClean="0"/>
              <a:t> </a:t>
            </a:r>
            <a:r>
              <a:rPr lang="de-DE" u="sng" dirty="0" err="1" smtClean="0"/>
              <a:t>Responsibility</a:t>
            </a:r>
            <a:r>
              <a:rPr lang="de-DE" u="sng" baseline="0" dirty="0" smtClean="0"/>
              <a:t> Information</a:t>
            </a:r>
            <a:endParaRPr lang="de-DE" u="sng" dirty="0" smtClean="0"/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dirty="0" smtClean="0"/>
              <a:t>Location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university</a:t>
            </a:r>
            <a:r>
              <a:rPr lang="de-DE" dirty="0" smtClean="0"/>
              <a:t> </a:t>
            </a:r>
            <a:r>
              <a:rPr lang="de-DE" dirty="0" err="1" smtClean="0"/>
              <a:t>facilities</a:t>
            </a:r>
            <a:endParaRPr lang="de-DE" dirty="0" smtClean="0"/>
          </a:p>
          <a:p>
            <a:pPr eaLnBrk="1" hangingPunct="1"/>
            <a:r>
              <a:rPr lang="de-DE" dirty="0" smtClean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573207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91F506-8566-4192-8B2A-0241299A6D6A}" type="slidenum">
              <a:rPr lang="de-DE" smtClean="0"/>
              <a:pPr/>
              <a:t>6</a:t>
            </a:fld>
            <a:endParaRPr lang="de-DE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refer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dirty="0" smtClean="0"/>
              <a:t>Locations </a:t>
            </a:r>
            <a:r>
              <a:rPr lang="de-DE" dirty="0" err="1" smtClean="0"/>
              <a:t>of</a:t>
            </a:r>
            <a:r>
              <a:rPr lang="de-DE" dirty="0" smtClean="0"/>
              <a:t> RT </a:t>
            </a:r>
            <a:r>
              <a:rPr lang="de-DE" dirty="0" err="1" smtClean="0"/>
              <a:t>facilities</a:t>
            </a:r>
            <a:endParaRPr lang="de-DE" dirty="0" smtClean="0"/>
          </a:p>
          <a:p>
            <a:pPr eaLnBrk="1" hangingPunct="1"/>
            <a:r>
              <a:rPr lang="de-DE" dirty="0" smtClean="0"/>
              <a:t>&gt;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D6235A-57AA-4938-89CB-58D213D93AAA}" type="slidenum">
              <a:rPr lang="de-DE" smtClean="0"/>
              <a:pPr/>
              <a:t>7</a:t>
            </a:fld>
            <a:endParaRPr lang="de-DE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refer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dirty="0" err="1" smtClean="0"/>
              <a:t>Responsibilities</a:t>
            </a:r>
            <a:endParaRPr lang="de-DE" dirty="0" smtClean="0"/>
          </a:p>
          <a:p>
            <a:pPr eaLnBrk="1" hangingPunct="1"/>
            <a:r>
              <a:rPr lang="de-DE" dirty="0" smtClean="0"/>
              <a:t>&gt;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356022-3D92-4108-ACB5-C0937B82B77D}" type="slidenum">
              <a:rPr lang="de-DE" smtClean="0"/>
              <a:pPr/>
              <a:t>8</a:t>
            </a:fld>
            <a:endParaRPr lang="de-DE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rgbClr val="FF0000"/>
                </a:solidFill>
              </a:rPr>
              <a:t>(</a:t>
            </a:r>
            <a:r>
              <a:rPr lang="de-DE" dirty="0" err="1" smtClean="0">
                <a:solidFill>
                  <a:srgbClr val="FF0000"/>
                </a:solidFill>
              </a:rPr>
              <a:t>refer</a:t>
            </a:r>
            <a:r>
              <a:rPr lang="de-DE" dirty="0" smtClean="0">
                <a:solidFill>
                  <a:srgbClr val="FF0000"/>
                </a:solidFill>
              </a:rPr>
              <a:t>; </a:t>
            </a:r>
            <a:r>
              <a:rPr lang="de-DE" dirty="0" err="1" smtClean="0">
                <a:solidFill>
                  <a:srgbClr val="FF0000"/>
                </a:solidFill>
              </a:rPr>
              <a:t>ask</a:t>
            </a:r>
            <a:r>
              <a:rPr lang="de-DE" dirty="0" smtClean="0">
                <a:solidFill>
                  <a:srgbClr val="FF0000"/>
                </a:solidFill>
              </a:rPr>
              <a:t>,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write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names</a:t>
            </a:r>
            <a:r>
              <a:rPr lang="de-DE" dirty="0" smtClean="0">
                <a:solidFill>
                  <a:srgbClr val="FF0000"/>
                </a:solidFill>
              </a:rPr>
              <a:t> down)</a:t>
            </a:r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u="sng" dirty="0" smtClean="0"/>
              <a:t>Study </a:t>
            </a:r>
            <a:r>
              <a:rPr lang="de-DE" u="sng" dirty="0" err="1" smtClean="0"/>
              <a:t>Program</a:t>
            </a:r>
            <a:endParaRPr lang="de-DE" u="sng" dirty="0" smtClean="0"/>
          </a:p>
          <a:p>
            <a:pPr eaLnBrk="1" hangingPunct="1"/>
            <a:endParaRPr lang="de-DE" dirty="0" smtClean="0"/>
          </a:p>
          <a:p>
            <a:pPr eaLnBrk="1" hangingPunct="1"/>
            <a:r>
              <a:rPr lang="de-DE" dirty="0" err="1" smtClean="0"/>
              <a:t>Structure</a:t>
            </a:r>
            <a:endParaRPr lang="de-DE" dirty="0" smtClean="0"/>
          </a:p>
          <a:p>
            <a:pPr eaLnBrk="1" hangingPunct="1"/>
            <a:r>
              <a:rPr lang="de-DE" dirty="0" smtClean="0"/>
              <a:t>&gt;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33584-4374-4C4E-9AB2-740F9341BB81}" type="slidenum">
              <a:rPr lang="de-DE" smtClean="0"/>
              <a:pPr/>
              <a:t>9</a:t>
            </a:fld>
            <a:endParaRPr lang="de-DE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System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courses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and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examinations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examinations</a:t>
            </a:r>
            <a:endParaRPr lang="de-DE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de-DE" dirty="0" smtClean="0">
                <a:solidFill>
                  <a:schemeClr val="tx1"/>
                </a:solidFill>
              </a:rPr>
              <a:t>&gt;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04775" y="6565900"/>
            <a:ext cx="727075" cy="2921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D6C3C495-87D3-4CB6-8DC7-D60B2BE846D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5" y="161081"/>
            <a:ext cx="5399025" cy="615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ieren 5"/>
          <p:cNvGrpSpPr/>
          <p:nvPr userDrawn="1"/>
        </p:nvGrpSpPr>
        <p:grpSpPr>
          <a:xfrm>
            <a:off x="6219319" y="6217322"/>
            <a:ext cx="2713848" cy="404018"/>
            <a:chOff x="6220823" y="6104301"/>
            <a:chExt cx="2713848" cy="404018"/>
          </a:xfrm>
        </p:grpSpPr>
        <p:pic>
          <p:nvPicPr>
            <p:cNvPr id="7" name="Grafik 6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114" y="6104301"/>
              <a:ext cx="593557" cy="404018"/>
            </a:xfrm>
            <a:prstGeom prst="rect">
              <a:avLst/>
            </a:prstGeom>
          </p:spPr>
        </p:pic>
        <p:sp>
          <p:nvSpPr>
            <p:cNvPr id="8" name="Textfeld 7"/>
            <p:cNvSpPr txBox="1"/>
            <p:nvPr userDrawn="1"/>
          </p:nvSpPr>
          <p:spPr>
            <a:xfrm>
              <a:off x="6220823" y="6267694"/>
              <a:ext cx="227017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dirty="0" smtClean="0">
                  <a:latin typeface="Arial" pitchFamily="34" charset="0"/>
                  <a:cs typeface="Arial" pitchFamily="34" charset="0"/>
                </a:rPr>
                <a:t>Institute </a:t>
              </a:r>
              <a:r>
                <a:rPr lang="de-DE" sz="800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800" dirty="0" err="1" smtClean="0">
                  <a:latin typeface="Arial" pitchFamily="34" charset="0"/>
                  <a:cs typeface="Arial" pitchFamily="34" charset="0"/>
                </a:rPr>
                <a:t>Energy</a:t>
              </a:r>
              <a:r>
                <a:rPr lang="de-DE" sz="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800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de-DE" sz="800" dirty="0" smtClean="0">
                  <a:latin typeface="Arial" pitchFamily="34" charset="0"/>
                  <a:cs typeface="Arial" pitchFamily="34" charset="0"/>
                </a:rPr>
                <a:t> Transport Engineering</a:t>
              </a:r>
              <a:endParaRPr lang="de-DE" sz="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Rechteck 8"/>
          <p:cNvSpPr/>
          <p:nvPr userDrawn="1"/>
        </p:nvSpPr>
        <p:spPr>
          <a:xfrm>
            <a:off x="6305550" y="6622383"/>
            <a:ext cx="2624138" cy="133015"/>
          </a:xfrm>
          <a:prstGeom prst="rect">
            <a:avLst/>
          </a:prstGeom>
          <a:solidFill>
            <a:srgbClr val="003B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775" y="6565900"/>
            <a:ext cx="727075" cy="2921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fld id="{D6C3C495-87D3-4CB6-8DC7-D60B2BE846DB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4483-CF8C-4260-878A-2DA2A99E3B5A}" type="datetimeFigureOut">
              <a:rPr lang="de-DE" smtClean="0"/>
              <a:pPr/>
              <a:t>31.08.2021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356AE-9C9B-4FD8-8C4B-6AC2AE943A0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0.m4a"/><Relationship Id="rId7" Type="http://schemas.microsoft.com/office/2007/relationships/hdphoto" Target="../media/hdphoto1.wdp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1.m4a"/><Relationship Id="rId7" Type="http://schemas.openxmlformats.org/officeDocument/2006/relationships/image" Target="../media/image16.emf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15.em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16.emf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15.emf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16.emf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15.emf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h-zwickau.de/studium/studierende/studienorganisation/studierendenangelegenheiten/stundenplaene/stundenplan/?matrikel=Deutschkurs" TargetMode="External"/><Relationship Id="rId3" Type="http://schemas.openxmlformats.org/officeDocument/2006/relationships/audio" Target="../media/media14.m4a"/><Relationship Id="rId7" Type="http://schemas.openxmlformats.org/officeDocument/2006/relationships/hyperlink" Target="https://whz-moodle-02.zw.fh-zwickau.de/moodle/login/index.php" TargetMode="External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4.xml"/><Relationship Id="rId10" Type="http://schemas.openxmlformats.org/officeDocument/2006/relationships/hyperlink" Target="mailto:valentina.knorr@fh-zwickau.de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mailto:stephanie.schmidt@fh-zwickau.d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h-zwickau.de/studium/studierende/studienorganisation/studierendenangelegenheiten/stundenplaene/stundenplan/?matrikel=Deutschkurs" TargetMode="External"/><Relationship Id="rId3" Type="http://schemas.openxmlformats.org/officeDocument/2006/relationships/audio" Target="../media/media15.m4a"/><Relationship Id="rId7" Type="http://schemas.openxmlformats.org/officeDocument/2006/relationships/hyperlink" Target="https://whz-moodle-02.zw.fh-zwickau.de/moodle/login/index.php" TargetMode="External"/><Relationship Id="rId2" Type="http://schemas.microsoft.com/office/2007/relationships/media" Target="../media/media15.m4a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5.xml"/><Relationship Id="rId10" Type="http://schemas.openxmlformats.org/officeDocument/2006/relationships/hyperlink" Target="mailto:valentina.knorr@fh-zwickau.de" TargetMode="External"/><Relationship Id="rId4" Type="http://schemas.openxmlformats.org/officeDocument/2006/relationships/slideLayout" Target="../slideLayouts/slideLayout1.xml"/><Relationship Id="rId9" Type="http://schemas.openxmlformats.org/officeDocument/2006/relationships/hyperlink" Target="mailto:stephanie.schmidt@fh-zwickau.de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49" y="1357312"/>
            <a:ext cx="6410325" cy="47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31D967C-BC27-4009-A3FC-3608BA0568F7}" type="slidenum">
              <a:rPr lang="de-DE" smtClean="0"/>
              <a:pPr/>
              <a:t>1</a:t>
            </a:fld>
            <a:endParaRPr lang="de-DE" dirty="0" smtClean="0"/>
          </a:p>
        </p:txBody>
      </p:sp>
      <p:sp>
        <p:nvSpPr>
          <p:cNvPr id="2051" name="Rectangle 5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834187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smtClean="0">
                <a:solidFill>
                  <a:schemeClr val="accent2"/>
                </a:solidFill>
              </a:rPr>
              <a:t>Road Traffic Engineering</a:t>
            </a:r>
          </a:p>
        </p:txBody>
      </p:sp>
      <p:pic>
        <p:nvPicPr>
          <p:cNvPr id="205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788" y="6630988"/>
            <a:ext cx="2638425" cy="11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293938" y="6562725"/>
            <a:ext cx="41925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accent2"/>
                </a:solidFill>
              </a:rPr>
              <a:t>Prof. Dr.-Ing. Andreas </a:t>
            </a:r>
            <a:r>
              <a:rPr lang="de-DE" sz="1000" dirty="0" smtClean="0">
                <a:solidFill>
                  <a:schemeClr val="accent2"/>
                </a:solidFill>
              </a:rPr>
              <a:t>Schuster</a:t>
            </a:r>
            <a:endParaRPr lang="de-DE" sz="1000" dirty="0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703513" y="2041525"/>
            <a:ext cx="1866217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3200" b="1" i="1" dirty="0" smtClean="0">
                <a:solidFill>
                  <a:srgbClr val="66CCFF"/>
                </a:solidFill>
                <a:latin typeface="Times New Roman" pitchFamily="18" charset="0"/>
              </a:rPr>
              <a:t>Welcome!</a:t>
            </a:r>
            <a:endParaRPr lang="de-DE" sz="3200" b="1" i="1" dirty="0">
              <a:solidFill>
                <a:srgbClr val="66CCFF"/>
              </a:solidFill>
              <a:latin typeface="Times New Roman" pitchFamily="18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173640" y="5814923"/>
            <a:ext cx="65603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 smtClean="0">
                <a:solidFill>
                  <a:schemeClr val="bg1"/>
                </a:solidFill>
              </a:rPr>
              <a:t>(</a:t>
            </a:r>
            <a:r>
              <a:rPr lang="de-DE" sz="600" dirty="0" err="1" smtClean="0">
                <a:solidFill>
                  <a:schemeClr val="bg1"/>
                </a:solidFill>
              </a:rPr>
              <a:t>envfx</a:t>
            </a:r>
            <a:r>
              <a:rPr lang="de-DE" sz="600" dirty="0" smtClean="0">
                <a:solidFill>
                  <a:schemeClr val="bg1"/>
                </a:solidFill>
              </a:rPr>
              <a:t>) </a:t>
            </a:r>
            <a:r>
              <a:rPr lang="de-DE" sz="600" dirty="0" err="1" smtClean="0">
                <a:solidFill>
                  <a:schemeClr val="bg1"/>
                </a:solidFill>
              </a:rPr>
              <a:t>fotolia</a:t>
            </a:r>
            <a:endParaRPr lang="de-DE" sz="600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4851" r="5901" b="12202"/>
          <a:stretch/>
        </p:blipFill>
        <p:spPr>
          <a:xfrm>
            <a:off x="231701" y="3572721"/>
            <a:ext cx="2475554" cy="2274023"/>
          </a:xfrm>
          <a:prstGeom prst="rect">
            <a:avLst/>
          </a:prstGeom>
        </p:spPr>
      </p:pic>
      <p:sp>
        <p:nvSpPr>
          <p:cNvPr id="10" name="Ovale Legende 9"/>
          <p:cNvSpPr/>
          <p:nvPr/>
        </p:nvSpPr>
        <p:spPr>
          <a:xfrm>
            <a:off x="959945" y="2666784"/>
            <a:ext cx="1972816" cy="1225296"/>
          </a:xfrm>
          <a:prstGeom prst="wedgeEllipse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 smtClean="0"/>
              <a:t>This </a:t>
            </a:r>
            <a:r>
              <a:rPr lang="de-DE" sz="1000" dirty="0" err="1" smtClean="0"/>
              <a:t>is</a:t>
            </a:r>
            <a:r>
              <a:rPr lang="de-DE" sz="1000" dirty="0" smtClean="0"/>
              <a:t> a </a:t>
            </a:r>
            <a:r>
              <a:rPr lang="de-DE" sz="1000" dirty="0" err="1" smtClean="0"/>
              <a:t>recorded</a:t>
            </a:r>
            <a:r>
              <a:rPr lang="de-DE" sz="1000" dirty="0" smtClean="0"/>
              <a:t> </a:t>
            </a:r>
            <a:r>
              <a:rPr lang="de-DE" sz="1000" dirty="0" err="1" smtClean="0"/>
              <a:t>presentation</a:t>
            </a:r>
            <a:r>
              <a:rPr lang="de-DE" sz="1000" dirty="0" smtClean="0"/>
              <a:t>! Just </a:t>
            </a:r>
            <a:r>
              <a:rPr lang="de-DE" sz="1000" dirty="0" err="1" smtClean="0"/>
              <a:t>switch</a:t>
            </a:r>
            <a:r>
              <a:rPr lang="de-DE" sz="1000" dirty="0" smtClean="0"/>
              <a:t> on </a:t>
            </a:r>
            <a:r>
              <a:rPr lang="de-DE" sz="1000" dirty="0" err="1" smtClean="0"/>
              <a:t>your</a:t>
            </a:r>
            <a:r>
              <a:rPr lang="de-DE" sz="1000" dirty="0" smtClean="0"/>
              <a:t> </a:t>
            </a:r>
            <a:r>
              <a:rPr lang="de-DE" sz="1000" dirty="0" err="1" smtClean="0"/>
              <a:t>speakers</a:t>
            </a:r>
            <a:r>
              <a:rPr lang="de-DE" sz="1000" dirty="0" smtClean="0"/>
              <a:t> </a:t>
            </a:r>
            <a:r>
              <a:rPr lang="de-DE" sz="1000" dirty="0" err="1" smtClean="0"/>
              <a:t>and</a:t>
            </a:r>
            <a:r>
              <a:rPr lang="de-DE" sz="1000" dirty="0" smtClean="0"/>
              <a:t> klick </a:t>
            </a:r>
            <a:r>
              <a:rPr lang="de-DE" sz="1000" dirty="0" err="1" smtClean="0"/>
              <a:t>the</a:t>
            </a:r>
            <a:r>
              <a:rPr lang="de-DE" sz="1000" dirty="0" smtClean="0"/>
              <a:t> </a:t>
            </a:r>
            <a:r>
              <a:rPr lang="de-DE" sz="1000" dirty="0" err="1" smtClean="0"/>
              <a:t>presentation</a:t>
            </a:r>
            <a:r>
              <a:rPr lang="de-DE" sz="1000" dirty="0" smtClean="0"/>
              <a:t> </a:t>
            </a:r>
            <a:r>
              <a:rPr lang="de-DE" sz="1000" dirty="0" err="1" smtClean="0"/>
              <a:t>mode</a:t>
            </a:r>
            <a:r>
              <a:rPr lang="de-DE" sz="1000" dirty="0" smtClean="0"/>
              <a:t> </a:t>
            </a:r>
            <a:r>
              <a:rPr lang="de-DE" sz="1000" dirty="0" err="1" smtClean="0"/>
              <a:t>button</a:t>
            </a:r>
            <a:r>
              <a:rPr lang="de-DE" sz="1000" dirty="0" smtClean="0"/>
              <a:t>!</a:t>
            </a:r>
            <a:endParaRPr lang="de-DE" sz="1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62"/>
    </mc:Choice>
    <mc:Fallback xmlns="">
      <p:transition spd="slow" advTm="13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60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E89DEFD-10F7-457C-B555-4A36590E0F13}" type="slidenum">
              <a:rPr lang="de-DE" smtClean="0"/>
              <a:pPr/>
              <a:t>10</a:t>
            </a:fld>
            <a:endParaRPr lang="de-DE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smtClean="0">
                <a:solidFill>
                  <a:schemeClr val="accent2"/>
                </a:solidFill>
              </a:rPr>
              <a:t>Courses </a:t>
            </a:r>
            <a:r>
              <a:rPr lang="de-DE" sz="2400" dirty="0" err="1" smtClean="0">
                <a:solidFill>
                  <a:schemeClr val="accent2"/>
                </a:solidFill>
              </a:rPr>
              <a:t>and</a:t>
            </a:r>
            <a:r>
              <a:rPr lang="de-DE" sz="2400" dirty="0" smtClean="0">
                <a:solidFill>
                  <a:schemeClr val="accent2"/>
                </a:solidFill>
              </a:rPr>
              <a:t> </a:t>
            </a:r>
            <a:r>
              <a:rPr lang="de-DE" sz="2400" dirty="0" err="1" smtClean="0">
                <a:solidFill>
                  <a:schemeClr val="accent2"/>
                </a:solidFill>
              </a:rPr>
              <a:t>Examinations</a:t>
            </a:r>
            <a:endParaRPr lang="de-DE" sz="2400" dirty="0" smtClean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422400"/>
            <a:ext cx="4846637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echteck 63"/>
          <p:cNvSpPr/>
          <p:nvPr/>
        </p:nvSpPr>
        <p:spPr>
          <a:xfrm>
            <a:off x="2490912" y="5401850"/>
            <a:ext cx="3514104" cy="26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5" name="Gruppieren 64"/>
          <p:cNvGrpSpPr/>
          <p:nvPr/>
        </p:nvGrpSpPr>
        <p:grpSpPr>
          <a:xfrm>
            <a:off x="2506890" y="1533176"/>
            <a:ext cx="1388400" cy="262472"/>
            <a:chOff x="7255650" y="1929416"/>
            <a:chExt cx="1388400" cy="262472"/>
          </a:xfrm>
        </p:grpSpPr>
        <p:sp>
          <p:nvSpPr>
            <p:cNvPr id="66" name="Rechteck 65"/>
            <p:cNvSpPr/>
            <p:nvPr/>
          </p:nvSpPr>
          <p:spPr>
            <a:xfrm>
              <a:off x="8287790" y="1930631"/>
              <a:ext cx="356260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Rechteck 68"/>
            <p:cNvSpPr/>
            <p:nvPr/>
          </p:nvSpPr>
          <p:spPr>
            <a:xfrm>
              <a:off x="7255650" y="1929416"/>
              <a:ext cx="570015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Rechteck 69"/>
            <p:cNvSpPr/>
            <p:nvPr/>
          </p:nvSpPr>
          <p:spPr>
            <a:xfrm>
              <a:off x="7908797" y="1929985"/>
              <a:ext cx="296883" cy="2606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3984536" y="1540491"/>
            <a:ext cx="1388400" cy="262472"/>
            <a:chOff x="7255650" y="1929416"/>
            <a:chExt cx="1388400" cy="262472"/>
          </a:xfrm>
        </p:grpSpPr>
        <p:sp>
          <p:nvSpPr>
            <p:cNvPr id="72" name="Rechteck 71"/>
            <p:cNvSpPr/>
            <p:nvPr/>
          </p:nvSpPr>
          <p:spPr>
            <a:xfrm>
              <a:off x="8287790" y="1930631"/>
              <a:ext cx="356260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Rechteck 73"/>
            <p:cNvSpPr/>
            <p:nvPr/>
          </p:nvSpPr>
          <p:spPr>
            <a:xfrm>
              <a:off x="7255650" y="1929416"/>
              <a:ext cx="570015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Rechteck 74"/>
            <p:cNvSpPr/>
            <p:nvPr/>
          </p:nvSpPr>
          <p:spPr>
            <a:xfrm>
              <a:off x="7908797" y="1929985"/>
              <a:ext cx="296883" cy="2606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2506866" y="2001349"/>
            <a:ext cx="1388400" cy="262472"/>
            <a:chOff x="7255650" y="1929416"/>
            <a:chExt cx="1388400" cy="262472"/>
          </a:xfrm>
        </p:grpSpPr>
        <p:sp>
          <p:nvSpPr>
            <p:cNvPr id="78" name="Rechteck 77"/>
            <p:cNvSpPr/>
            <p:nvPr/>
          </p:nvSpPr>
          <p:spPr>
            <a:xfrm>
              <a:off x="8287790" y="1930631"/>
              <a:ext cx="356260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9" name="Rechteck 78"/>
            <p:cNvSpPr/>
            <p:nvPr/>
          </p:nvSpPr>
          <p:spPr>
            <a:xfrm>
              <a:off x="7255650" y="1929416"/>
              <a:ext cx="570015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7908797" y="1929985"/>
              <a:ext cx="296883" cy="2606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4004776" y="2001336"/>
            <a:ext cx="1368690" cy="267357"/>
            <a:chOff x="7275890" y="2404891"/>
            <a:chExt cx="1368690" cy="267357"/>
          </a:xfrm>
        </p:grpSpPr>
        <p:sp>
          <p:nvSpPr>
            <p:cNvPr id="89" name="Rechteck 88"/>
            <p:cNvSpPr/>
            <p:nvPr/>
          </p:nvSpPr>
          <p:spPr>
            <a:xfrm>
              <a:off x="7701865" y="2404891"/>
              <a:ext cx="570015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8347697" y="2405460"/>
              <a:ext cx="296883" cy="2606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7275890" y="2410991"/>
              <a:ext cx="356260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2" name="Rechteck 91"/>
          <p:cNvSpPr/>
          <p:nvPr/>
        </p:nvSpPr>
        <p:spPr>
          <a:xfrm>
            <a:off x="5456095" y="1541718"/>
            <a:ext cx="570015" cy="26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3" name="Gruppieren 92"/>
          <p:cNvGrpSpPr/>
          <p:nvPr/>
        </p:nvGrpSpPr>
        <p:grpSpPr>
          <a:xfrm>
            <a:off x="2518025" y="2646747"/>
            <a:ext cx="3519220" cy="269799"/>
            <a:chOff x="3990620" y="924816"/>
            <a:chExt cx="3519220" cy="269799"/>
          </a:xfrm>
        </p:grpSpPr>
        <p:grpSp>
          <p:nvGrpSpPr>
            <p:cNvPr id="94" name="Gruppieren 93"/>
            <p:cNvGrpSpPr/>
            <p:nvPr/>
          </p:nvGrpSpPr>
          <p:grpSpPr>
            <a:xfrm>
              <a:off x="3990620" y="924816"/>
              <a:ext cx="1388400" cy="262472"/>
              <a:chOff x="7255650" y="1929416"/>
              <a:chExt cx="1388400" cy="262472"/>
            </a:xfrm>
          </p:grpSpPr>
          <p:sp>
            <p:nvSpPr>
              <p:cNvPr id="100" name="Rechteck 99"/>
              <p:cNvSpPr/>
              <p:nvPr/>
            </p:nvSpPr>
            <p:spPr>
              <a:xfrm>
                <a:off x="8287790" y="1930631"/>
                <a:ext cx="356260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1" name="Rechteck 100"/>
              <p:cNvSpPr/>
              <p:nvPr/>
            </p:nvSpPr>
            <p:spPr>
              <a:xfrm>
                <a:off x="7255650" y="1929416"/>
                <a:ext cx="570015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Rechteck 101"/>
              <p:cNvSpPr/>
              <p:nvPr/>
            </p:nvSpPr>
            <p:spPr>
              <a:xfrm>
                <a:off x="7908797" y="1929985"/>
                <a:ext cx="296883" cy="2606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5" name="Gruppieren 94"/>
            <p:cNvGrpSpPr/>
            <p:nvPr/>
          </p:nvGrpSpPr>
          <p:grpSpPr>
            <a:xfrm>
              <a:off x="5468266" y="932131"/>
              <a:ext cx="1388400" cy="262472"/>
              <a:chOff x="7255650" y="1929416"/>
              <a:chExt cx="1388400" cy="262472"/>
            </a:xfrm>
          </p:grpSpPr>
          <p:sp>
            <p:nvSpPr>
              <p:cNvPr id="97" name="Rechteck 96"/>
              <p:cNvSpPr/>
              <p:nvPr/>
            </p:nvSpPr>
            <p:spPr>
              <a:xfrm>
                <a:off x="8287790" y="1930631"/>
                <a:ext cx="356260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8" name="Rechteck 97"/>
              <p:cNvSpPr/>
              <p:nvPr/>
            </p:nvSpPr>
            <p:spPr>
              <a:xfrm>
                <a:off x="7255650" y="1929416"/>
                <a:ext cx="570015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9" name="Rechteck 98"/>
              <p:cNvSpPr/>
              <p:nvPr/>
            </p:nvSpPr>
            <p:spPr>
              <a:xfrm>
                <a:off x="7908797" y="1929985"/>
                <a:ext cx="296883" cy="2606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6" name="Rechteck 95"/>
            <p:cNvSpPr/>
            <p:nvPr/>
          </p:nvSpPr>
          <p:spPr>
            <a:xfrm>
              <a:off x="6939825" y="933358"/>
              <a:ext cx="570015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3" name="Rechteck 102"/>
          <p:cNvSpPr/>
          <p:nvPr/>
        </p:nvSpPr>
        <p:spPr>
          <a:xfrm>
            <a:off x="5476825" y="2001348"/>
            <a:ext cx="570015" cy="26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4" name="Gruppieren 103"/>
          <p:cNvGrpSpPr/>
          <p:nvPr/>
        </p:nvGrpSpPr>
        <p:grpSpPr>
          <a:xfrm>
            <a:off x="2502786" y="3173002"/>
            <a:ext cx="3539974" cy="267357"/>
            <a:chOff x="7088641" y="3341236"/>
            <a:chExt cx="3539974" cy="267357"/>
          </a:xfrm>
        </p:grpSpPr>
        <p:grpSp>
          <p:nvGrpSpPr>
            <p:cNvPr id="105" name="Gruppieren 115"/>
            <p:cNvGrpSpPr/>
            <p:nvPr/>
          </p:nvGrpSpPr>
          <p:grpSpPr>
            <a:xfrm>
              <a:off x="7088641" y="3341249"/>
              <a:ext cx="1388400" cy="262472"/>
              <a:chOff x="7255650" y="1929416"/>
              <a:chExt cx="1388400" cy="262472"/>
            </a:xfrm>
          </p:grpSpPr>
          <p:sp>
            <p:nvSpPr>
              <p:cNvPr id="111" name="Rechteck 110"/>
              <p:cNvSpPr/>
              <p:nvPr/>
            </p:nvSpPr>
            <p:spPr>
              <a:xfrm>
                <a:off x="8287790" y="1930631"/>
                <a:ext cx="356260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2" name="Rechteck 111"/>
              <p:cNvSpPr/>
              <p:nvPr/>
            </p:nvSpPr>
            <p:spPr>
              <a:xfrm>
                <a:off x="7255650" y="1929416"/>
                <a:ext cx="570015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3" name="Rechteck 112"/>
              <p:cNvSpPr/>
              <p:nvPr/>
            </p:nvSpPr>
            <p:spPr>
              <a:xfrm>
                <a:off x="7908797" y="1929985"/>
                <a:ext cx="296883" cy="2606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6" name="Gruppieren 119"/>
            <p:cNvGrpSpPr/>
            <p:nvPr/>
          </p:nvGrpSpPr>
          <p:grpSpPr>
            <a:xfrm>
              <a:off x="8586551" y="3341236"/>
              <a:ext cx="1368690" cy="267357"/>
              <a:chOff x="7275890" y="2404891"/>
              <a:chExt cx="1368690" cy="267357"/>
            </a:xfrm>
          </p:grpSpPr>
          <p:sp>
            <p:nvSpPr>
              <p:cNvPr id="108" name="Rechteck 107"/>
              <p:cNvSpPr/>
              <p:nvPr/>
            </p:nvSpPr>
            <p:spPr>
              <a:xfrm>
                <a:off x="7701865" y="2404891"/>
                <a:ext cx="570015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9" name="Rechteck 108"/>
              <p:cNvSpPr/>
              <p:nvPr/>
            </p:nvSpPr>
            <p:spPr>
              <a:xfrm>
                <a:off x="8347697" y="2405460"/>
                <a:ext cx="296883" cy="2606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0" name="Rechteck 109"/>
              <p:cNvSpPr/>
              <p:nvPr/>
            </p:nvSpPr>
            <p:spPr>
              <a:xfrm>
                <a:off x="7275890" y="2410991"/>
                <a:ext cx="356260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07" name="Rechteck 106"/>
            <p:cNvSpPr/>
            <p:nvPr/>
          </p:nvSpPr>
          <p:spPr>
            <a:xfrm>
              <a:off x="10058600" y="3341248"/>
              <a:ext cx="570015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4" name="Gruppieren 113"/>
          <p:cNvGrpSpPr/>
          <p:nvPr/>
        </p:nvGrpSpPr>
        <p:grpSpPr>
          <a:xfrm>
            <a:off x="2500436" y="4346062"/>
            <a:ext cx="3539974" cy="267357"/>
            <a:chOff x="7088641" y="3341236"/>
            <a:chExt cx="3539974" cy="267357"/>
          </a:xfrm>
        </p:grpSpPr>
        <p:grpSp>
          <p:nvGrpSpPr>
            <p:cNvPr id="115" name="Gruppieren 115"/>
            <p:cNvGrpSpPr/>
            <p:nvPr/>
          </p:nvGrpSpPr>
          <p:grpSpPr>
            <a:xfrm>
              <a:off x="7088641" y="3341249"/>
              <a:ext cx="1388400" cy="262472"/>
              <a:chOff x="7255650" y="1929416"/>
              <a:chExt cx="1388400" cy="262472"/>
            </a:xfrm>
          </p:grpSpPr>
          <p:sp>
            <p:nvSpPr>
              <p:cNvPr id="121" name="Rechteck 120"/>
              <p:cNvSpPr/>
              <p:nvPr/>
            </p:nvSpPr>
            <p:spPr>
              <a:xfrm>
                <a:off x="8287790" y="1930631"/>
                <a:ext cx="356260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2" name="Rechteck 121"/>
              <p:cNvSpPr/>
              <p:nvPr/>
            </p:nvSpPr>
            <p:spPr>
              <a:xfrm>
                <a:off x="7255650" y="1929416"/>
                <a:ext cx="570015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3" name="Rechteck 122"/>
              <p:cNvSpPr/>
              <p:nvPr/>
            </p:nvSpPr>
            <p:spPr>
              <a:xfrm>
                <a:off x="7908797" y="1929985"/>
                <a:ext cx="296883" cy="2606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16" name="Gruppieren 119"/>
            <p:cNvGrpSpPr/>
            <p:nvPr/>
          </p:nvGrpSpPr>
          <p:grpSpPr>
            <a:xfrm>
              <a:off x="8586551" y="3341236"/>
              <a:ext cx="1368690" cy="267357"/>
              <a:chOff x="7275890" y="2404891"/>
              <a:chExt cx="1368690" cy="267357"/>
            </a:xfrm>
          </p:grpSpPr>
          <p:sp>
            <p:nvSpPr>
              <p:cNvPr id="118" name="Rechteck 117"/>
              <p:cNvSpPr/>
              <p:nvPr/>
            </p:nvSpPr>
            <p:spPr>
              <a:xfrm>
                <a:off x="7701865" y="2404891"/>
                <a:ext cx="570015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9" name="Rechteck 118"/>
              <p:cNvSpPr/>
              <p:nvPr/>
            </p:nvSpPr>
            <p:spPr>
              <a:xfrm>
                <a:off x="8347697" y="2405460"/>
                <a:ext cx="296883" cy="26068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0" name="Rechteck 119"/>
              <p:cNvSpPr/>
              <p:nvPr/>
            </p:nvSpPr>
            <p:spPr>
              <a:xfrm>
                <a:off x="7275890" y="2410991"/>
                <a:ext cx="356260" cy="2612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17" name="Rechteck 116"/>
            <p:cNvSpPr/>
            <p:nvPr/>
          </p:nvSpPr>
          <p:spPr>
            <a:xfrm>
              <a:off x="10058600" y="3341248"/>
              <a:ext cx="570015" cy="2612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34" name="Rechteck 133"/>
          <p:cNvSpPr/>
          <p:nvPr/>
        </p:nvSpPr>
        <p:spPr>
          <a:xfrm>
            <a:off x="2529970" y="3871916"/>
            <a:ext cx="3495517" cy="26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rgbClr val="C00000"/>
                </a:solidFill>
              </a:rPr>
              <a:t>Study </a:t>
            </a:r>
            <a:r>
              <a:rPr lang="de-DE" sz="1000" dirty="0" err="1" smtClean="0">
                <a:solidFill>
                  <a:srgbClr val="C00000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chemeClr val="accent2"/>
                </a:solidFill>
              </a:rPr>
              <a:t>Current</a:t>
            </a:r>
            <a:endParaRPr lang="de-DE" sz="1000" dirty="0"/>
          </a:p>
        </p:txBody>
      </p:sp>
      <p:sp>
        <p:nvSpPr>
          <p:cNvPr id="2" name="Rechteck 1"/>
          <p:cNvSpPr/>
          <p:nvPr/>
        </p:nvSpPr>
        <p:spPr>
          <a:xfrm>
            <a:off x="5958685" y="2215784"/>
            <a:ext cx="2206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de-DE" sz="1200" dirty="0" smtClean="0"/>
              <a:t>Information </a:t>
            </a:r>
            <a:r>
              <a:rPr lang="de-DE" sz="1200" dirty="0" err="1" smtClean="0"/>
              <a:t>about</a:t>
            </a:r>
            <a:r>
              <a:rPr lang="de-DE" sz="1200" dirty="0" smtClean="0"/>
              <a:t> all</a:t>
            </a:r>
          </a:p>
          <a:p>
            <a:pPr lvl="1"/>
            <a:r>
              <a:rPr lang="de-DE" sz="1200" dirty="0" err="1"/>
              <a:t>p</a:t>
            </a:r>
            <a:r>
              <a:rPr lang="de-DE" sz="1200" dirty="0" err="1" smtClean="0"/>
              <a:t>ermitted</a:t>
            </a:r>
            <a:r>
              <a:rPr lang="de-DE" sz="1200" dirty="0" smtClean="0"/>
              <a:t> RT </a:t>
            </a:r>
            <a:r>
              <a:rPr lang="de-DE" sz="1200" dirty="0" err="1" smtClean="0"/>
              <a:t>courses</a:t>
            </a:r>
            <a:r>
              <a:rPr lang="de-DE" sz="1200" dirty="0" smtClean="0"/>
              <a:t>:</a:t>
            </a:r>
          </a:p>
          <a:p>
            <a:pPr lvl="1"/>
            <a:r>
              <a:rPr lang="de-DE" sz="1200" dirty="0">
                <a:solidFill>
                  <a:srgbClr val="333399"/>
                </a:solidFill>
              </a:rPr>
              <a:t>m</a:t>
            </a:r>
            <a:r>
              <a:rPr lang="de-DE" sz="1200" dirty="0" smtClean="0">
                <a:solidFill>
                  <a:srgbClr val="333399"/>
                </a:solidFill>
              </a:rPr>
              <a:t>odulux.fh-zwickau.de</a:t>
            </a:r>
            <a:endParaRPr lang="de-DE" sz="1200" dirty="0">
              <a:solidFill>
                <a:srgbClr val="333399"/>
              </a:solidFill>
            </a:endParaRPr>
          </a:p>
        </p:txBody>
      </p:sp>
      <p:sp>
        <p:nvSpPr>
          <p:cNvPr id="57" name="Rechteck 56"/>
          <p:cNvSpPr/>
          <p:nvPr/>
        </p:nvSpPr>
        <p:spPr>
          <a:xfrm>
            <a:off x="5977050" y="4093848"/>
            <a:ext cx="31357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de-DE" sz="1200" dirty="0" err="1" smtClean="0"/>
              <a:t>Selecting</a:t>
            </a:r>
            <a:r>
              <a:rPr lang="de-DE" sz="1200" dirty="0" smtClean="0"/>
              <a:t> </a:t>
            </a:r>
            <a:r>
              <a:rPr lang="de-DE" sz="1200" dirty="0" err="1" smtClean="0"/>
              <a:t>elective</a:t>
            </a:r>
            <a:r>
              <a:rPr lang="de-DE" sz="1200" dirty="0" smtClean="0"/>
              <a:t> </a:t>
            </a:r>
            <a:r>
              <a:rPr lang="de-DE" sz="1200" dirty="0" err="1" smtClean="0"/>
              <a:t>courses</a:t>
            </a:r>
            <a:r>
              <a:rPr lang="de-DE" sz="1200" dirty="0" smtClean="0"/>
              <a:t>:</a:t>
            </a:r>
          </a:p>
          <a:p>
            <a:pPr lvl="1"/>
            <a:r>
              <a:rPr lang="de-DE" sz="1200" dirty="0" smtClean="0"/>
              <a:t>email </a:t>
            </a:r>
            <a:r>
              <a:rPr lang="de-DE" sz="1200" dirty="0" err="1" smtClean="0"/>
              <a:t>to</a:t>
            </a:r>
            <a:endParaRPr lang="de-DE" sz="1200" dirty="0" smtClean="0"/>
          </a:p>
          <a:p>
            <a:pPr lvl="1"/>
            <a:r>
              <a:rPr lang="de-DE" sz="1200" dirty="0" smtClean="0">
                <a:solidFill>
                  <a:srgbClr val="333399"/>
                </a:solidFill>
              </a:rPr>
              <a:t>stephanie.schmidt@fh-zwickau.de</a:t>
            </a:r>
          </a:p>
          <a:p>
            <a:pPr lvl="1"/>
            <a:r>
              <a:rPr lang="de-DE" sz="1200" dirty="0" smtClean="0">
                <a:solidFill>
                  <a:srgbClr val="FF0000"/>
                </a:solidFill>
              </a:rPr>
              <a:t>Deadline: end </a:t>
            </a:r>
            <a:r>
              <a:rPr lang="de-DE" sz="1200" dirty="0" err="1" smtClean="0">
                <a:solidFill>
                  <a:srgbClr val="FF0000"/>
                </a:solidFill>
              </a:rPr>
              <a:t>of</a:t>
            </a:r>
            <a:r>
              <a:rPr lang="de-DE" sz="1200" dirty="0" smtClean="0">
                <a:solidFill>
                  <a:srgbClr val="FF0000"/>
                </a:solidFill>
              </a:rPr>
              <a:t> 2</a:t>
            </a:r>
            <a:r>
              <a:rPr lang="de-DE" sz="1200" baseline="30000" dirty="0" smtClean="0">
                <a:solidFill>
                  <a:srgbClr val="FF0000"/>
                </a:solidFill>
              </a:rPr>
              <a:t>nd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semester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week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58" name="Rechteck 57"/>
          <p:cNvSpPr/>
          <p:nvPr/>
        </p:nvSpPr>
        <p:spPr>
          <a:xfrm>
            <a:off x="5975916" y="3051995"/>
            <a:ext cx="28262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de-DE" sz="1200" dirty="0" smtClean="0"/>
              <a:t>Information </a:t>
            </a:r>
            <a:r>
              <a:rPr lang="de-DE" sz="1200" dirty="0" err="1" smtClean="0"/>
              <a:t>about</a:t>
            </a:r>
            <a:r>
              <a:rPr lang="de-DE" sz="1200" dirty="0" smtClean="0"/>
              <a:t> all</a:t>
            </a:r>
          </a:p>
          <a:p>
            <a:pPr lvl="1"/>
            <a:r>
              <a:rPr lang="de-DE" sz="1200" dirty="0" err="1" smtClean="0"/>
              <a:t>offered</a:t>
            </a:r>
            <a:r>
              <a:rPr lang="de-DE" sz="1200" dirty="0" smtClean="0"/>
              <a:t> </a:t>
            </a:r>
            <a:r>
              <a:rPr lang="de-DE" sz="1200" dirty="0" err="1" smtClean="0"/>
              <a:t>courses</a:t>
            </a:r>
            <a:endParaRPr lang="de-DE" sz="1200" dirty="0" smtClean="0"/>
          </a:p>
          <a:p>
            <a:pPr lvl="1"/>
            <a:r>
              <a:rPr lang="de-DE" sz="1200" dirty="0" smtClean="0"/>
              <a:t>(</a:t>
            </a:r>
            <a:r>
              <a:rPr lang="de-DE" sz="1200" dirty="0" err="1" smtClean="0"/>
              <a:t>lecture</a:t>
            </a:r>
            <a:r>
              <a:rPr lang="de-DE" sz="1200" dirty="0" smtClean="0"/>
              <a:t> </a:t>
            </a:r>
            <a:r>
              <a:rPr lang="de-DE" sz="1200" dirty="0" err="1" smtClean="0"/>
              <a:t>timetable</a:t>
            </a:r>
            <a:r>
              <a:rPr lang="de-DE" sz="1200" dirty="0" smtClean="0"/>
              <a:t>):</a:t>
            </a:r>
          </a:p>
          <a:p>
            <a:pPr lvl="1"/>
            <a:r>
              <a:rPr lang="de-DE" sz="1200" dirty="0">
                <a:solidFill>
                  <a:srgbClr val="333399"/>
                </a:solidFill>
              </a:rPr>
              <a:t>m</a:t>
            </a:r>
            <a:r>
              <a:rPr lang="de-DE" sz="1200" dirty="0" smtClean="0">
                <a:solidFill>
                  <a:srgbClr val="333399"/>
                </a:solidFill>
              </a:rPr>
              <a:t>obile.fh-zwickau.de/</a:t>
            </a:r>
            <a:r>
              <a:rPr lang="de-DE" sz="1200" dirty="0" err="1" smtClean="0">
                <a:solidFill>
                  <a:srgbClr val="333399"/>
                </a:solidFill>
              </a:rPr>
              <a:t>vlv</a:t>
            </a:r>
            <a:r>
              <a:rPr lang="de-DE" sz="1200" dirty="0" smtClean="0">
                <a:solidFill>
                  <a:srgbClr val="333399"/>
                </a:solidFill>
              </a:rPr>
              <a:t>/</a:t>
            </a:r>
            <a:r>
              <a:rPr lang="de-DE" sz="1200" dirty="0" err="1" smtClean="0">
                <a:solidFill>
                  <a:srgbClr val="333399"/>
                </a:solidFill>
              </a:rPr>
              <a:t>vlv.php</a:t>
            </a:r>
            <a:endParaRPr lang="de-DE" sz="1200" dirty="0">
              <a:solidFill>
                <a:srgbClr val="333399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005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785"/>
    </mc:Choice>
    <mc:Fallback xmlns="">
      <p:transition spd="slow" advTm="536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4" grpId="0" animBg="1"/>
      <p:bldP spid="92" grpId="0" animBg="1"/>
      <p:bldP spid="103" grpId="0" animBg="1"/>
      <p:bldP spid="134" grpId="0" animBg="1"/>
      <p:bldP spid="2" grpId="0"/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E89DEFD-10F7-457C-B555-4A36590E0F13}" type="slidenum">
              <a:rPr lang="de-DE" smtClean="0"/>
              <a:pPr/>
              <a:t>11</a:t>
            </a:fld>
            <a:endParaRPr lang="de-DE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854157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smtClean="0">
                <a:solidFill>
                  <a:schemeClr val="accent2"/>
                </a:solidFill>
              </a:rPr>
              <a:t>Courses </a:t>
            </a:r>
            <a:br>
              <a:rPr lang="de-DE" sz="2400" dirty="0" smtClean="0">
                <a:solidFill>
                  <a:schemeClr val="accent2"/>
                </a:solidFill>
              </a:rPr>
            </a:br>
            <a:r>
              <a:rPr lang="de-DE" sz="2400" dirty="0" smtClean="0">
                <a:solidFill>
                  <a:schemeClr val="accent2"/>
                </a:solidFill>
              </a:rPr>
              <a:t>1st Semester</a:t>
            </a: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</a:t>
            </a:r>
            <a:r>
              <a:rPr lang="de-DE" sz="10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de-DE" sz="1000" dirty="0" smtClean="0">
                <a:solidFill>
                  <a:srgbClr val="333399"/>
                </a:solidFill>
              </a:rPr>
              <a:t>Study </a:t>
            </a:r>
            <a:r>
              <a:rPr lang="de-DE" sz="1000" dirty="0" err="1" smtClean="0">
                <a:solidFill>
                  <a:srgbClr val="333399"/>
                </a:solidFill>
              </a:rPr>
              <a:t>Program</a:t>
            </a:r>
            <a:r>
              <a:rPr lang="de-DE" sz="1000" dirty="0" smtClean="0">
                <a:solidFill>
                  <a:srgbClr val="333399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rgbClr val="C00000"/>
                </a:solidFill>
              </a:rPr>
              <a:t>Current</a:t>
            </a:r>
            <a:endParaRPr lang="de-DE" sz="1000" dirty="0">
              <a:solidFill>
                <a:srgbClr val="C00000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5814456" y="5567087"/>
            <a:ext cx="1991267" cy="276999"/>
            <a:chOff x="2432591" y="5512657"/>
            <a:chExt cx="1991267" cy="276999"/>
          </a:xfrm>
        </p:grpSpPr>
        <p:sp>
          <p:nvSpPr>
            <p:cNvPr id="46" name="Pfeil nach rechts 45"/>
            <p:cNvSpPr>
              <a:spLocks noChangeAspect="1"/>
            </p:cNvSpPr>
            <p:nvPr/>
          </p:nvSpPr>
          <p:spPr>
            <a:xfrm>
              <a:off x="2432591" y="5573054"/>
              <a:ext cx="272421" cy="1349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3036940" y="5512657"/>
              <a:ext cx="13869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err="1" smtClean="0"/>
                <a:t>Obligatory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course</a:t>
              </a:r>
              <a:endParaRPr lang="de-DE" sz="1200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5814456" y="5860111"/>
            <a:ext cx="1831305" cy="461665"/>
            <a:chOff x="2432591" y="5930870"/>
            <a:chExt cx="1831305" cy="461665"/>
          </a:xfrm>
        </p:grpSpPr>
        <p:sp>
          <p:nvSpPr>
            <p:cNvPr id="47" name="Stern mit 5 Zacken 46"/>
            <p:cNvSpPr>
              <a:spLocks noChangeAspect="1"/>
            </p:cNvSpPr>
            <p:nvPr/>
          </p:nvSpPr>
          <p:spPr>
            <a:xfrm>
              <a:off x="2432591" y="6021686"/>
              <a:ext cx="202407" cy="2024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3040484" y="5930870"/>
              <a:ext cx="12234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/>
                <a:t>Recommended</a:t>
              </a:r>
            </a:p>
            <a:p>
              <a:r>
                <a:rPr lang="de-DE" sz="1200" dirty="0" err="1" smtClean="0"/>
                <a:t>elective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course</a:t>
              </a:r>
              <a:endParaRPr lang="de-DE" sz="1200" dirty="0"/>
            </a:p>
          </p:txBody>
        </p:sp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751" y="1646416"/>
            <a:ext cx="2918298" cy="33609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/>
          <a:srcRect t="1565"/>
          <a:stretch/>
        </p:blipFill>
        <p:spPr>
          <a:xfrm>
            <a:off x="2604455" y="5025173"/>
            <a:ext cx="2840477" cy="11251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63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21"/>
    </mc:Choice>
    <mc:Fallback>
      <p:transition spd="slow" advTm="1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E89DEFD-10F7-457C-B555-4A36590E0F13}" type="slidenum">
              <a:rPr lang="de-DE" smtClean="0"/>
              <a:pPr/>
              <a:t>12</a:t>
            </a:fld>
            <a:endParaRPr lang="de-DE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854157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smtClean="0">
                <a:solidFill>
                  <a:schemeClr val="accent2"/>
                </a:solidFill>
              </a:rPr>
              <a:t>Courses </a:t>
            </a:r>
            <a:br>
              <a:rPr lang="de-DE" sz="2400" dirty="0" smtClean="0">
                <a:solidFill>
                  <a:schemeClr val="accent2"/>
                </a:solidFill>
              </a:rPr>
            </a:br>
            <a:r>
              <a:rPr lang="de-DE" sz="2400" dirty="0" smtClean="0">
                <a:solidFill>
                  <a:schemeClr val="accent2"/>
                </a:solidFill>
              </a:rPr>
              <a:t>1st Semester</a:t>
            </a: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</a:t>
            </a:r>
            <a:r>
              <a:rPr lang="de-DE" sz="10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de-DE" sz="1000" dirty="0" smtClean="0">
                <a:solidFill>
                  <a:srgbClr val="333399"/>
                </a:solidFill>
              </a:rPr>
              <a:t>Study </a:t>
            </a:r>
            <a:r>
              <a:rPr lang="de-DE" sz="1000" dirty="0" err="1" smtClean="0">
                <a:solidFill>
                  <a:srgbClr val="333399"/>
                </a:solidFill>
              </a:rPr>
              <a:t>Program</a:t>
            </a:r>
            <a:r>
              <a:rPr lang="de-DE" sz="1000" dirty="0" smtClean="0">
                <a:solidFill>
                  <a:srgbClr val="333399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rgbClr val="C00000"/>
                </a:solidFill>
              </a:rPr>
              <a:t>Current</a:t>
            </a:r>
            <a:endParaRPr lang="de-DE" sz="1000" dirty="0">
              <a:solidFill>
                <a:srgbClr val="C00000"/>
              </a:solidFill>
            </a:endParaRPr>
          </a:p>
        </p:txBody>
      </p:sp>
      <p:sp>
        <p:nvSpPr>
          <p:cNvPr id="8" name="Stern mit 5 Zacken 7"/>
          <p:cNvSpPr>
            <a:spLocks noChangeAspect="1"/>
          </p:cNvSpPr>
          <p:nvPr/>
        </p:nvSpPr>
        <p:spPr>
          <a:xfrm>
            <a:off x="2078355" y="3140883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Stern mit 5 Zacken 35"/>
          <p:cNvSpPr>
            <a:spLocks noChangeAspect="1"/>
          </p:cNvSpPr>
          <p:nvPr/>
        </p:nvSpPr>
        <p:spPr>
          <a:xfrm>
            <a:off x="2094404" y="5154983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Stern mit 5 Zacken 38"/>
          <p:cNvSpPr>
            <a:spLocks noChangeAspect="1"/>
          </p:cNvSpPr>
          <p:nvPr/>
        </p:nvSpPr>
        <p:spPr>
          <a:xfrm>
            <a:off x="2082688" y="3314100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Stern mit 5 Zacken 39"/>
          <p:cNvSpPr>
            <a:spLocks noChangeAspect="1"/>
          </p:cNvSpPr>
          <p:nvPr/>
        </p:nvSpPr>
        <p:spPr>
          <a:xfrm>
            <a:off x="2086372" y="3486869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Stern mit 5 Zacken 40"/>
          <p:cNvSpPr>
            <a:spLocks noChangeAspect="1"/>
          </p:cNvSpPr>
          <p:nvPr/>
        </p:nvSpPr>
        <p:spPr>
          <a:xfrm>
            <a:off x="2087023" y="5428521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rechts 6"/>
          <p:cNvSpPr>
            <a:spLocks noChangeAspect="1"/>
          </p:cNvSpPr>
          <p:nvPr/>
        </p:nvSpPr>
        <p:spPr>
          <a:xfrm>
            <a:off x="2063994" y="3844191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>
            <a:spLocks noChangeAspect="1"/>
          </p:cNvSpPr>
          <p:nvPr/>
        </p:nvSpPr>
        <p:spPr>
          <a:xfrm>
            <a:off x="2066026" y="3011634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/>
          <p:cNvSpPr>
            <a:spLocks noChangeAspect="1"/>
          </p:cNvSpPr>
          <p:nvPr/>
        </p:nvSpPr>
        <p:spPr>
          <a:xfrm>
            <a:off x="2058405" y="2148320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rechts 25"/>
          <p:cNvSpPr>
            <a:spLocks noChangeAspect="1"/>
          </p:cNvSpPr>
          <p:nvPr/>
        </p:nvSpPr>
        <p:spPr>
          <a:xfrm>
            <a:off x="2065353" y="2435543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nach rechts 26"/>
          <p:cNvSpPr>
            <a:spLocks noChangeAspect="1"/>
          </p:cNvSpPr>
          <p:nvPr/>
        </p:nvSpPr>
        <p:spPr>
          <a:xfrm>
            <a:off x="2067579" y="4028084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Pfeil nach rechts 27"/>
          <p:cNvSpPr>
            <a:spLocks noChangeAspect="1"/>
          </p:cNvSpPr>
          <p:nvPr/>
        </p:nvSpPr>
        <p:spPr>
          <a:xfrm>
            <a:off x="2067073" y="4632614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 nach rechts 28"/>
          <p:cNvSpPr>
            <a:spLocks noChangeAspect="1"/>
          </p:cNvSpPr>
          <p:nvPr/>
        </p:nvSpPr>
        <p:spPr>
          <a:xfrm>
            <a:off x="2065580" y="5986634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 nach rechts 31"/>
          <p:cNvSpPr>
            <a:spLocks noChangeAspect="1"/>
          </p:cNvSpPr>
          <p:nvPr/>
        </p:nvSpPr>
        <p:spPr>
          <a:xfrm>
            <a:off x="2068455" y="4256631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 nach rechts 32"/>
          <p:cNvSpPr>
            <a:spLocks noChangeAspect="1"/>
          </p:cNvSpPr>
          <p:nvPr/>
        </p:nvSpPr>
        <p:spPr>
          <a:xfrm>
            <a:off x="2065353" y="5017398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 nach rechts 33"/>
          <p:cNvSpPr>
            <a:spLocks noChangeAspect="1"/>
          </p:cNvSpPr>
          <p:nvPr/>
        </p:nvSpPr>
        <p:spPr>
          <a:xfrm>
            <a:off x="2068455" y="5827314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rechts 41"/>
          <p:cNvSpPr>
            <a:spLocks noChangeAspect="1"/>
          </p:cNvSpPr>
          <p:nvPr/>
        </p:nvSpPr>
        <p:spPr>
          <a:xfrm>
            <a:off x="2063871" y="2821290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12"/>
          <p:cNvGrpSpPr/>
          <p:nvPr/>
        </p:nvGrpSpPr>
        <p:grpSpPr>
          <a:xfrm>
            <a:off x="5814456" y="5567087"/>
            <a:ext cx="1991267" cy="276999"/>
            <a:chOff x="2432591" y="5512657"/>
            <a:chExt cx="1991267" cy="276999"/>
          </a:xfrm>
        </p:grpSpPr>
        <p:sp>
          <p:nvSpPr>
            <p:cNvPr id="46" name="Pfeil nach rechts 45"/>
            <p:cNvSpPr>
              <a:spLocks noChangeAspect="1"/>
            </p:cNvSpPr>
            <p:nvPr/>
          </p:nvSpPr>
          <p:spPr>
            <a:xfrm>
              <a:off x="2432591" y="5573054"/>
              <a:ext cx="272421" cy="1349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3036940" y="5512657"/>
              <a:ext cx="13869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err="1" smtClean="0"/>
                <a:t>Obligatory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course</a:t>
              </a:r>
              <a:endParaRPr lang="de-DE" sz="1200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5814456" y="5860111"/>
            <a:ext cx="1831305" cy="461665"/>
            <a:chOff x="2432591" y="5930870"/>
            <a:chExt cx="1831305" cy="461665"/>
          </a:xfrm>
        </p:grpSpPr>
        <p:sp>
          <p:nvSpPr>
            <p:cNvPr id="47" name="Stern mit 5 Zacken 46"/>
            <p:cNvSpPr>
              <a:spLocks noChangeAspect="1"/>
            </p:cNvSpPr>
            <p:nvPr/>
          </p:nvSpPr>
          <p:spPr>
            <a:xfrm>
              <a:off x="2432591" y="6021686"/>
              <a:ext cx="202407" cy="2024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3040484" y="5930870"/>
              <a:ext cx="12234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/>
                <a:t>Recommended</a:t>
              </a:r>
            </a:p>
            <a:p>
              <a:r>
                <a:rPr lang="de-DE" sz="1200" dirty="0" err="1" smtClean="0"/>
                <a:t>elective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course</a:t>
              </a:r>
              <a:endParaRPr lang="de-DE" sz="1200" dirty="0"/>
            </a:p>
          </p:txBody>
        </p:sp>
      </p:grpSp>
      <p:sp>
        <p:nvSpPr>
          <p:cNvPr id="44" name="Stern mit 5 Zacken 43"/>
          <p:cNvSpPr>
            <a:spLocks noChangeAspect="1"/>
          </p:cNvSpPr>
          <p:nvPr/>
        </p:nvSpPr>
        <p:spPr>
          <a:xfrm>
            <a:off x="2084872" y="1892495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Pfeil nach rechts 47"/>
          <p:cNvSpPr>
            <a:spLocks noChangeAspect="1"/>
          </p:cNvSpPr>
          <p:nvPr/>
        </p:nvSpPr>
        <p:spPr>
          <a:xfrm>
            <a:off x="2067226" y="4468048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751" y="1646416"/>
            <a:ext cx="2918298" cy="33609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/>
          <a:srcRect t="1565"/>
          <a:stretch/>
        </p:blipFill>
        <p:spPr>
          <a:xfrm>
            <a:off x="2604455" y="5025173"/>
            <a:ext cx="2840477" cy="112511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09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774"/>
    </mc:Choice>
    <mc:Fallback>
      <p:transition spd="slow" advTm="323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6" grpId="0" animBg="1"/>
      <p:bldP spid="39" grpId="0" animBg="1"/>
      <p:bldP spid="40" grpId="0" animBg="1"/>
      <p:bldP spid="41" grpId="0" animBg="1"/>
      <p:bldP spid="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42" grpId="0" animBg="1"/>
      <p:bldP spid="44" grpId="0" animBg="1"/>
      <p:bldP spid="48" grpId="0" animBg="1"/>
    </p:bld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E89DEFD-10F7-457C-B555-4A36590E0F13}" type="slidenum">
              <a:rPr lang="de-DE" smtClean="0"/>
              <a:pPr/>
              <a:t>13</a:t>
            </a:fld>
            <a:endParaRPr lang="de-DE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854157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smtClean="0">
                <a:solidFill>
                  <a:schemeClr val="accent2"/>
                </a:solidFill>
              </a:rPr>
              <a:t>Courses </a:t>
            </a:r>
            <a:br>
              <a:rPr lang="de-DE" sz="2400" dirty="0" smtClean="0">
                <a:solidFill>
                  <a:schemeClr val="accent2"/>
                </a:solidFill>
              </a:rPr>
            </a:br>
            <a:r>
              <a:rPr lang="de-DE" sz="2400" dirty="0" smtClean="0">
                <a:solidFill>
                  <a:schemeClr val="accent2"/>
                </a:solidFill>
              </a:rPr>
              <a:t>1st Semester</a:t>
            </a:r>
          </a:p>
        </p:txBody>
      </p:sp>
      <p:sp>
        <p:nvSpPr>
          <p:cNvPr id="56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</a:t>
            </a:r>
            <a:r>
              <a:rPr lang="de-DE" sz="1000" dirty="0">
                <a:solidFill>
                  <a:srgbClr val="333399"/>
                </a:solidFill>
                <a:cs typeface="Arial" charset="0"/>
              </a:rPr>
              <a:t> </a:t>
            </a:r>
            <a:r>
              <a:rPr lang="de-DE" sz="1000" dirty="0" smtClean="0">
                <a:solidFill>
                  <a:srgbClr val="333399"/>
                </a:solidFill>
              </a:rPr>
              <a:t>Study </a:t>
            </a:r>
            <a:r>
              <a:rPr lang="de-DE" sz="1000" dirty="0" err="1" smtClean="0">
                <a:solidFill>
                  <a:srgbClr val="333399"/>
                </a:solidFill>
              </a:rPr>
              <a:t>Program</a:t>
            </a:r>
            <a:r>
              <a:rPr lang="de-DE" sz="1000" dirty="0" smtClean="0">
                <a:solidFill>
                  <a:srgbClr val="333399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rgbClr val="C00000"/>
                </a:solidFill>
              </a:rPr>
              <a:t>Current</a:t>
            </a:r>
            <a:endParaRPr lang="de-DE" sz="1000" dirty="0">
              <a:solidFill>
                <a:srgbClr val="C00000"/>
              </a:solidFill>
            </a:endParaRPr>
          </a:p>
        </p:txBody>
      </p:sp>
      <p:sp>
        <p:nvSpPr>
          <p:cNvPr id="8" name="Stern mit 5 Zacken 7"/>
          <p:cNvSpPr>
            <a:spLocks noChangeAspect="1"/>
          </p:cNvSpPr>
          <p:nvPr/>
        </p:nvSpPr>
        <p:spPr>
          <a:xfrm>
            <a:off x="2078355" y="3140883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Stern mit 5 Zacken 35"/>
          <p:cNvSpPr>
            <a:spLocks noChangeAspect="1"/>
          </p:cNvSpPr>
          <p:nvPr/>
        </p:nvSpPr>
        <p:spPr>
          <a:xfrm>
            <a:off x="2094404" y="5154983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Stern mit 5 Zacken 38"/>
          <p:cNvSpPr>
            <a:spLocks noChangeAspect="1"/>
          </p:cNvSpPr>
          <p:nvPr/>
        </p:nvSpPr>
        <p:spPr>
          <a:xfrm>
            <a:off x="2082688" y="3314100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Stern mit 5 Zacken 39"/>
          <p:cNvSpPr>
            <a:spLocks noChangeAspect="1"/>
          </p:cNvSpPr>
          <p:nvPr/>
        </p:nvSpPr>
        <p:spPr>
          <a:xfrm>
            <a:off x="2086372" y="3486869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Stern mit 5 Zacken 40"/>
          <p:cNvSpPr>
            <a:spLocks noChangeAspect="1"/>
          </p:cNvSpPr>
          <p:nvPr/>
        </p:nvSpPr>
        <p:spPr>
          <a:xfrm>
            <a:off x="2087023" y="5428521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rechts 6"/>
          <p:cNvSpPr>
            <a:spLocks noChangeAspect="1"/>
          </p:cNvSpPr>
          <p:nvPr/>
        </p:nvSpPr>
        <p:spPr>
          <a:xfrm>
            <a:off x="2063994" y="3844191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 nach rechts 23"/>
          <p:cNvSpPr>
            <a:spLocks noChangeAspect="1"/>
          </p:cNvSpPr>
          <p:nvPr/>
        </p:nvSpPr>
        <p:spPr>
          <a:xfrm>
            <a:off x="2066026" y="3011634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 nach rechts 24"/>
          <p:cNvSpPr>
            <a:spLocks noChangeAspect="1"/>
          </p:cNvSpPr>
          <p:nvPr/>
        </p:nvSpPr>
        <p:spPr>
          <a:xfrm>
            <a:off x="2058405" y="2148320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Pfeil nach rechts 25"/>
          <p:cNvSpPr>
            <a:spLocks noChangeAspect="1"/>
          </p:cNvSpPr>
          <p:nvPr/>
        </p:nvSpPr>
        <p:spPr>
          <a:xfrm>
            <a:off x="2065353" y="2435543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Pfeil nach rechts 26"/>
          <p:cNvSpPr>
            <a:spLocks noChangeAspect="1"/>
          </p:cNvSpPr>
          <p:nvPr/>
        </p:nvSpPr>
        <p:spPr>
          <a:xfrm>
            <a:off x="2067579" y="4028084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Pfeil nach rechts 27"/>
          <p:cNvSpPr>
            <a:spLocks noChangeAspect="1"/>
          </p:cNvSpPr>
          <p:nvPr/>
        </p:nvSpPr>
        <p:spPr>
          <a:xfrm>
            <a:off x="2067073" y="4632614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 nach rechts 28"/>
          <p:cNvSpPr>
            <a:spLocks noChangeAspect="1"/>
          </p:cNvSpPr>
          <p:nvPr/>
        </p:nvSpPr>
        <p:spPr>
          <a:xfrm>
            <a:off x="2065580" y="5986634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feil nach rechts 31"/>
          <p:cNvSpPr>
            <a:spLocks noChangeAspect="1"/>
          </p:cNvSpPr>
          <p:nvPr/>
        </p:nvSpPr>
        <p:spPr>
          <a:xfrm>
            <a:off x="2068455" y="4256631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 nach rechts 32"/>
          <p:cNvSpPr>
            <a:spLocks noChangeAspect="1"/>
          </p:cNvSpPr>
          <p:nvPr/>
        </p:nvSpPr>
        <p:spPr>
          <a:xfrm>
            <a:off x="2065353" y="5017398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 nach rechts 33"/>
          <p:cNvSpPr>
            <a:spLocks noChangeAspect="1"/>
          </p:cNvSpPr>
          <p:nvPr/>
        </p:nvSpPr>
        <p:spPr>
          <a:xfrm>
            <a:off x="2068455" y="5827314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rechts 41"/>
          <p:cNvSpPr>
            <a:spLocks noChangeAspect="1"/>
          </p:cNvSpPr>
          <p:nvPr/>
        </p:nvSpPr>
        <p:spPr>
          <a:xfrm>
            <a:off x="2063871" y="2821290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uppieren 12"/>
          <p:cNvGrpSpPr/>
          <p:nvPr/>
        </p:nvGrpSpPr>
        <p:grpSpPr>
          <a:xfrm>
            <a:off x="5814456" y="5567087"/>
            <a:ext cx="1991267" cy="276999"/>
            <a:chOff x="2432591" y="5512657"/>
            <a:chExt cx="1991267" cy="276999"/>
          </a:xfrm>
        </p:grpSpPr>
        <p:sp>
          <p:nvSpPr>
            <p:cNvPr id="46" name="Pfeil nach rechts 45"/>
            <p:cNvSpPr>
              <a:spLocks noChangeAspect="1"/>
            </p:cNvSpPr>
            <p:nvPr/>
          </p:nvSpPr>
          <p:spPr>
            <a:xfrm>
              <a:off x="2432591" y="5573054"/>
              <a:ext cx="272421" cy="13493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3036940" y="5512657"/>
              <a:ext cx="138691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err="1" smtClean="0"/>
                <a:t>Obligatory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course</a:t>
              </a:r>
              <a:endParaRPr lang="de-DE" sz="1200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5814456" y="5860111"/>
            <a:ext cx="1831305" cy="461665"/>
            <a:chOff x="2432591" y="5930870"/>
            <a:chExt cx="1831305" cy="461665"/>
          </a:xfrm>
        </p:grpSpPr>
        <p:sp>
          <p:nvSpPr>
            <p:cNvPr id="47" name="Stern mit 5 Zacken 46"/>
            <p:cNvSpPr>
              <a:spLocks noChangeAspect="1"/>
            </p:cNvSpPr>
            <p:nvPr/>
          </p:nvSpPr>
          <p:spPr>
            <a:xfrm>
              <a:off x="2432591" y="6021686"/>
              <a:ext cx="202407" cy="202407"/>
            </a:xfrm>
            <a:prstGeom prst="star5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3040484" y="5930870"/>
              <a:ext cx="122341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200" dirty="0" smtClean="0"/>
                <a:t>Recommended</a:t>
              </a:r>
            </a:p>
            <a:p>
              <a:r>
                <a:rPr lang="de-DE" sz="1200" dirty="0" err="1" smtClean="0"/>
                <a:t>elective</a:t>
              </a:r>
              <a:r>
                <a:rPr lang="de-DE" sz="1200" dirty="0" smtClean="0"/>
                <a:t> </a:t>
              </a:r>
              <a:r>
                <a:rPr lang="de-DE" sz="1200" dirty="0" err="1" smtClean="0"/>
                <a:t>course</a:t>
              </a:r>
              <a:endParaRPr lang="de-DE" sz="1200" dirty="0"/>
            </a:p>
          </p:txBody>
        </p:sp>
      </p:grpSp>
      <p:sp>
        <p:nvSpPr>
          <p:cNvPr id="44" name="Stern mit 5 Zacken 43"/>
          <p:cNvSpPr>
            <a:spLocks noChangeAspect="1"/>
          </p:cNvSpPr>
          <p:nvPr/>
        </p:nvSpPr>
        <p:spPr>
          <a:xfrm>
            <a:off x="2084872" y="1892495"/>
            <a:ext cx="202407" cy="202407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8" name="Pfeil nach rechts 47"/>
          <p:cNvSpPr>
            <a:spLocks noChangeAspect="1"/>
          </p:cNvSpPr>
          <p:nvPr/>
        </p:nvSpPr>
        <p:spPr>
          <a:xfrm>
            <a:off x="2067226" y="4468048"/>
            <a:ext cx="272421" cy="134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5751" y="1646416"/>
            <a:ext cx="2918298" cy="33609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7"/>
          <a:srcRect t="1565"/>
          <a:stretch/>
        </p:blipFill>
        <p:spPr>
          <a:xfrm>
            <a:off x="2604455" y="5025173"/>
            <a:ext cx="2840477" cy="112511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0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59"/>
    </mc:Choice>
    <mc:Fallback xmlns="">
      <p:transition spd="slow" advTm="94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E89DEFD-10F7-457C-B555-4A36590E0F13}" type="slidenum">
              <a:rPr lang="de-DE" smtClean="0"/>
              <a:pPr/>
              <a:t>14</a:t>
            </a:fld>
            <a:endParaRPr lang="de-DE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err="1" smtClean="0">
                <a:solidFill>
                  <a:schemeClr val="accent2"/>
                </a:solidFill>
              </a:rPr>
              <a:t>Current</a:t>
            </a:r>
            <a:r>
              <a:rPr lang="de-DE" sz="2400" dirty="0" smtClean="0">
                <a:solidFill>
                  <a:schemeClr val="accent2"/>
                </a:solidFill>
              </a:rPr>
              <a:t> Information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chemeClr val="accent2"/>
                </a:solidFill>
              </a:rPr>
              <a:t>Study </a:t>
            </a:r>
            <a:r>
              <a:rPr lang="de-DE" sz="1000" dirty="0" err="1" smtClean="0">
                <a:solidFill>
                  <a:schemeClr val="accent2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rgbClr val="C00000"/>
                </a:solidFill>
              </a:rPr>
              <a:t>Current</a:t>
            </a:r>
            <a:endParaRPr lang="de-DE" sz="10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64" y="1414572"/>
            <a:ext cx="2926080" cy="292608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969565" y="4928484"/>
            <a:ext cx="106083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 smtClean="0">
                <a:solidFill>
                  <a:schemeClr val="bg1">
                    <a:lumMod val="75000"/>
                  </a:schemeClr>
                </a:solidFill>
              </a:rPr>
              <a:t>commons.wikimedia.org</a:t>
            </a:r>
            <a:endParaRPr lang="de-DE" sz="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915172" y="2540078"/>
            <a:ext cx="6014339" cy="1754326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lvl="1"/>
            <a:r>
              <a:rPr lang="de-DE" sz="1200" dirty="0" smtClean="0"/>
              <a:t>Access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moodle</a:t>
            </a:r>
            <a:r>
              <a:rPr lang="de-DE" sz="1200" dirty="0" smtClean="0"/>
              <a:t>:</a:t>
            </a:r>
          </a:p>
          <a:p>
            <a:pPr lvl="1"/>
            <a:endParaRPr lang="de-DE" sz="1200" dirty="0" smtClean="0">
              <a:solidFill>
                <a:srgbClr val="333399"/>
              </a:solidFill>
            </a:endParaRPr>
          </a:p>
          <a:p>
            <a:pPr lvl="1"/>
            <a:r>
              <a:rPr lang="de-DE" sz="1200" dirty="0">
                <a:solidFill>
                  <a:srgbClr val="333399"/>
                </a:solidFill>
                <a:hlinkClick r:id="rId7"/>
              </a:rPr>
              <a:t>https://</a:t>
            </a:r>
            <a:r>
              <a:rPr lang="de-DE" sz="1200" dirty="0" smtClean="0">
                <a:solidFill>
                  <a:srgbClr val="333399"/>
                </a:solidFill>
                <a:hlinkClick r:id="rId7"/>
              </a:rPr>
              <a:t>whz-moodle-02.zw.fh-zwickau.de/moodle/login/index.php</a:t>
            </a:r>
            <a:endParaRPr lang="de-DE" sz="1200" dirty="0" smtClean="0">
              <a:solidFill>
                <a:srgbClr val="333399"/>
              </a:solidFill>
            </a:endParaRPr>
          </a:p>
          <a:p>
            <a:pPr lvl="1"/>
            <a:endParaRPr lang="de-DE" sz="1200" dirty="0" smtClean="0">
              <a:solidFill>
                <a:srgbClr val="333399"/>
              </a:solidFill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333399"/>
                </a:solidFill>
              </a:rPr>
              <a:t>Log in („Anmelden“)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333399"/>
                </a:solidFill>
              </a:rPr>
              <a:t>Go </a:t>
            </a:r>
            <a:r>
              <a:rPr lang="de-DE" sz="1200" dirty="0" err="1" smtClean="0">
                <a:solidFill>
                  <a:srgbClr val="333399"/>
                </a:solidFill>
              </a:rPr>
              <a:t>to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start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page</a:t>
            </a:r>
            <a:r>
              <a:rPr lang="de-DE" sz="1200" dirty="0" smtClean="0">
                <a:solidFill>
                  <a:srgbClr val="333399"/>
                </a:solidFill>
              </a:rPr>
              <a:t> („Startseite“)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333399"/>
                </a:solidFill>
              </a:rPr>
              <a:t>Click „</a:t>
            </a:r>
            <a:r>
              <a:rPr lang="de-DE" sz="1200" dirty="0" err="1" smtClean="0">
                <a:solidFill>
                  <a:srgbClr val="333399"/>
                </a:solidFill>
              </a:rPr>
              <a:t>show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more</a:t>
            </a:r>
            <a:r>
              <a:rPr lang="de-DE" sz="1200" dirty="0" smtClean="0">
                <a:solidFill>
                  <a:srgbClr val="333399"/>
                </a:solidFill>
              </a:rPr>
              <a:t>“ („ Mehr anzeigen“)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333399"/>
                </a:solidFill>
              </a:rPr>
              <a:t>Go </a:t>
            </a:r>
            <a:r>
              <a:rPr lang="de-DE" sz="1200" dirty="0" err="1" smtClean="0">
                <a:solidFill>
                  <a:srgbClr val="333399"/>
                </a:solidFill>
              </a:rPr>
              <a:t>to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the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directory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of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the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Faculty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of</a:t>
            </a:r>
            <a:r>
              <a:rPr lang="de-DE" sz="1200" dirty="0" smtClean="0">
                <a:solidFill>
                  <a:srgbClr val="333399"/>
                </a:solidFill>
              </a:rPr>
              <a:t> Automotive Engineering („Fakultät KFT“)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333399"/>
                </a:solidFill>
              </a:rPr>
              <a:t>Select „KFT07070 </a:t>
            </a:r>
            <a:r>
              <a:rPr lang="de-DE" sz="1200" dirty="0" err="1" smtClean="0">
                <a:solidFill>
                  <a:srgbClr val="333399"/>
                </a:solidFill>
              </a:rPr>
              <a:t>Dimensioning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and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>
                <a:solidFill>
                  <a:srgbClr val="333399"/>
                </a:solidFill>
              </a:rPr>
              <a:t>A</a:t>
            </a:r>
            <a:r>
              <a:rPr lang="de-DE" sz="1200" dirty="0" err="1" smtClean="0">
                <a:solidFill>
                  <a:srgbClr val="333399"/>
                </a:solidFill>
              </a:rPr>
              <a:t>ssessing</a:t>
            </a:r>
            <a:r>
              <a:rPr lang="de-DE" sz="1200" dirty="0" smtClean="0">
                <a:solidFill>
                  <a:srgbClr val="333399"/>
                </a:solidFill>
              </a:rPr>
              <a:t> …“</a:t>
            </a:r>
            <a:endParaRPr lang="de-DE" sz="1200" dirty="0">
              <a:solidFill>
                <a:srgbClr val="333399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2706" y="4569674"/>
            <a:ext cx="8645315" cy="99257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German </a:t>
            </a:r>
            <a:r>
              <a:rPr lang="de-DE" sz="1200" dirty="0" err="1" smtClean="0"/>
              <a:t>language</a:t>
            </a:r>
            <a:r>
              <a:rPr lang="de-DE" sz="1200" dirty="0" smtClean="0"/>
              <a:t> </a:t>
            </a:r>
            <a:r>
              <a:rPr lang="de-DE" sz="1200" dirty="0" err="1" smtClean="0"/>
              <a:t>elective</a:t>
            </a:r>
            <a:r>
              <a:rPr lang="de-DE" sz="1200" dirty="0" smtClean="0"/>
              <a:t> </a:t>
            </a:r>
            <a:r>
              <a:rPr lang="de-DE" sz="1200" dirty="0" err="1" smtClean="0"/>
              <a:t>courses</a:t>
            </a:r>
            <a:r>
              <a:rPr lang="de-DE" sz="1200" dirty="0" smtClean="0"/>
              <a:t>:</a:t>
            </a:r>
          </a:p>
          <a:p>
            <a:endParaRPr lang="de-DE" sz="1200" dirty="0"/>
          </a:p>
          <a:p>
            <a:r>
              <a:rPr lang="de-DE" sz="10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https://www.fh-zwickau.de/studium/studierende/studienorganisation/studierendenangelegenheiten/stundenplaene/stundenplan/?matrikel=Deutschkurs</a:t>
            </a:r>
            <a:endParaRPr lang="de-DE" sz="1050" dirty="0" smtClean="0"/>
          </a:p>
          <a:p>
            <a:endParaRPr lang="de-DE" sz="1200" dirty="0"/>
          </a:p>
          <a:p>
            <a:r>
              <a:rPr lang="de-DE" sz="1200" dirty="0" smtClean="0"/>
              <a:t>Mail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smtClean="0">
                <a:hlinkClick r:id="rId9"/>
              </a:rPr>
              <a:t>stephanie.schmidt@fh-zwickau.de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smtClean="0">
                <a:hlinkClick r:id="rId10"/>
              </a:rPr>
              <a:t>valentina.knorr@fh-zwickau.de</a:t>
            </a:r>
            <a:endParaRPr lang="de-DE" sz="1200" dirty="0" smtClean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87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738"/>
    </mc:Choice>
    <mc:Fallback xmlns="">
      <p:transition spd="slow" advTm="440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9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E89DEFD-10F7-457C-B555-4A36590E0F13}" type="slidenum">
              <a:rPr lang="de-DE" smtClean="0"/>
              <a:pPr/>
              <a:t>15</a:t>
            </a:fld>
            <a:endParaRPr lang="de-DE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err="1" smtClean="0">
                <a:solidFill>
                  <a:schemeClr val="accent2"/>
                </a:solidFill>
              </a:rPr>
              <a:t>Current</a:t>
            </a:r>
            <a:r>
              <a:rPr lang="de-DE" sz="2400" dirty="0" smtClean="0">
                <a:solidFill>
                  <a:schemeClr val="accent2"/>
                </a:solidFill>
              </a:rPr>
              <a:t> Information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chemeClr val="accent2"/>
                </a:solidFill>
              </a:rPr>
              <a:t>Study </a:t>
            </a:r>
            <a:r>
              <a:rPr lang="de-DE" sz="1000" dirty="0" err="1" smtClean="0">
                <a:solidFill>
                  <a:schemeClr val="accent2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rgbClr val="C00000"/>
                </a:solidFill>
              </a:rPr>
              <a:t>Current</a:t>
            </a:r>
            <a:endParaRPr lang="de-DE" sz="1000" dirty="0">
              <a:solidFill>
                <a:srgbClr val="C0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64" y="1414572"/>
            <a:ext cx="2926080" cy="292608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969565" y="4928484"/>
            <a:ext cx="106083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600" dirty="0" smtClean="0">
                <a:solidFill>
                  <a:schemeClr val="bg1">
                    <a:lumMod val="75000"/>
                  </a:schemeClr>
                </a:solidFill>
              </a:rPr>
              <a:t>commons.wikimedia.org</a:t>
            </a:r>
            <a:endParaRPr lang="de-DE" sz="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915172" y="2540078"/>
            <a:ext cx="6014339" cy="1754326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pPr lvl="1"/>
            <a:r>
              <a:rPr lang="de-DE" sz="1200" dirty="0" smtClean="0"/>
              <a:t>Access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moodle</a:t>
            </a:r>
            <a:r>
              <a:rPr lang="de-DE" sz="1200" dirty="0" smtClean="0"/>
              <a:t>:</a:t>
            </a:r>
          </a:p>
          <a:p>
            <a:pPr lvl="1"/>
            <a:endParaRPr lang="de-DE" sz="1200" dirty="0" smtClean="0">
              <a:solidFill>
                <a:srgbClr val="333399"/>
              </a:solidFill>
            </a:endParaRPr>
          </a:p>
          <a:p>
            <a:pPr lvl="1"/>
            <a:r>
              <a:rPr lang="de-DE" sz="1200" dirty="0">
                <a:solidFill>
                  <a:srgbClr val="333399"/>
                </a:solidFill>
                <a:hlinkClick r:id="rId7"/>
              </a:rPr>
              <a:t>https://</a:t>
            </a:r>
            <a:r>
              <a:rPr lang="de-DE" sz="1200" dirty="0" smtClean="0">
                <a:solidFill>
                  <a:srgbClr val="333399"/>
                </a:solidFill>
                <a:hlinkClick r:id="rId7"/>
              </a:rPr>
              <a:t>whz-moodle-02.zw.fh-zwickau.de/moodle/login/index.php</a:t>
            </a:r>
            <a:endParaRPr lang="de-DE" sz="1200" dirty="0" smtClean="0">
              <a:solidFill>
                <a:srgbClr val="333399"/>
              </a:solidFill>
            </a:endParaRPr>
          </a:p>
          <a:p>
            <a:pPr lvl="1"/>
            <a:endParaRPr lang="de-DE" sz="1200" dirty="0" smtClean="0">
              <a:solidFill>
                <a:srgbClr val="333399"/>
              </a:solidFill>
            </a:endParaRP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333399"/>
                </a:solidFill>
              </a:rPr>
              <a:t>Log in („Anmelden“)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333399"/>
                </a:solidFill>
              </a:rPr>
              <a:t>Go </a:t>
            </a:r>
            <a:r>
              <a:rPr lang="de-DE" sz="1200" dirty="0" err="1" smtClean="0">
                <a:solidFill>
                  <a:srgbClr val="333399"/>
                </a:solidFill>
              </a:rPr>
              <a:t>to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start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page</a:t>
            </a:r>
            <a:r>
              <a:rPr lang="de-DE" sz="1200" dirty="0" smtClean="0">
                <a:solidFill>
                  <a:srgbClr val="333399"/>
                </a:solidFill>
              </a:rPr>
              <a:t> („Startseite“)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333399"/>
                </a:solidFill>
              </a:rPr>
              <a:t>Click „</a:t>
            </a:r>
            <a:r>
              <a:rPr lang="de-DE" sz="1200" dirty="0" err="1" smtClean="0">
                <a:solidFill>
                  <a:srgbClr val="333399"/>
                </a:solidFill>
              </a:rPr>
              <a:t>show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more</a:t>
            </a:r>
            <a:r>
              <a:rPr lang="de-DE" sz="1200" dirty="0" smtClean="0">
                <a:solidFill>
                  <a:srgbClr val="333399"/>
                </a:solidFill>
              </a:rPr>
              <a:t>“ („ Mehr anzeigen“)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333399"/>
                </a:solidFill>
              </a:rPr>
              <a:t>Go </a:t>
            </a:r>
            <a:r>
              <a:rPr lang="de-DE" sz="1200" dirty="0" err="1" smtClean="0">
                <a:solidFill>
                  <a:srgbClr val="333399"/>
                </a:solidFill>
              </a:rPr>
              <a:t>to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the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directory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of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the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Faculty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of</a:t>
            </a:r>
            <a:r>
              <a:rPr lang="de-DE" sz="1200" dirty="0" smtClean="0">
                <a:solidFill>
                  <a:srgbClr val="333399"/>
                </a:solidFill>
              </a:rPr>
              <a:t> Automotive Engineering („Fakultät KFT“)</a:t>
            </a:r>
          </a:p>
          <a:p>
            <a:pPr marL="628650" lvl="1" indent="-171450">
              <a:buFont typeface="Wingdings" panose="05000000000000000000" pitchFamily="2" charset="2"/>
              <a:buChar char="Ø"/>
            </a:pPr>
            <a:r>
              <a:rPr lang="de-DE" sz="1200" dirty="0" smtClean="0">
                <a:solidFill>
                  <a:srgbClr val="333399"/>
                </a:solidFill>
              </a:rPr>
              <a:t>Select „KFT07070 </a:t>
            </a:r>
            <a:r>
              <a:rPr lang="de-DE" sz="1200" dirty="0" err="1" smtClean="0">
                <a:solidFill>
                  <a:srgbClr val="333399"/>
                </a:solidFill>
              </a:rPr>
              <a:t>Dimensioning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 smtClean="0">
                <a:solidFill>
                  <a:srgbClr val="333399"/>
                </a:solidFill>
              </a:rPr>
              <a:t>and</a:t>
            </a:r>
            <a:r>
              <a:rPr lang="de-DE" sz="1200" dirty="0" smtClean="0">
                <a:solidFill>
                  <a:srgbClr val="333399"/>
                </a:solidFill>
              </a:rPr>
              <a:t> </a:t>
            </a:r>
            <a:r>
              <a:rPr lang="de-DE" sz="1200" dirty="0" err="1">
                <a:solidFill>
                  <a:srgbClr val="333399"/>
                </a:solidFill>
              </a:rPr>
              <a:t>A</a:t>
            </a:r>
            <a:r>
              <a:rPr lang="de-DE" sz="1200" dirty="0" err="1" smtClean="0">
                <a:solidFill>
                  <a:srgbClr val="333399"/>
                </a:solidFill>
              </a:rPr>
              <a:t>ssessing</a:t>
            </a:r>
            <a:r>
              <a:rPr lang="de-DE" sz="1200" dirty="0" smtClean="0">
                <a:solidFill>
                  <a:srgbClr val="333399"/>
                </a:solidFill>
              </a:rPr>
              <a:t> …“</a:t>
            </a:r>
            <a:endParaRPr lang="de-DE" sz="1200" dirty="0">
              <a:solidFill>
                <a:srgbClr val="333399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2706" y="4569674"/>
            <a:ext cx="8645315" cy="992579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German </a:t>
            </a:r>
            <a:r>
              <a:rPr lang="de-DE" sz="1200" dirty="0" err="1" smtClean="0"/>
              <a:t>language</a:t>
            </a:r>
            <a:r>
              <a:rPr lang="de-DE" sz="1200" dirty="0" smtClean="0"/>
              <a:t> </a:t>
            </a:r>
            <a:r>
              <a:rPr lang="de-DE" sz="1200" dirty="0" err="1" smtClean="0"/>
              <a:t>elective</a:t>
            </a:r>
            <a:r>
              <a:rPr lang="de-DE" sz="1200" dirty="0" smtClean="0"/>
              <a:t> </a:t>
            </a:r>
            <a:r>
              <a:rPr lang="de-DE" sz="1200" dirty="0" err="1" smtClean="0"/>
              <a:t>courses</a:t>
            </a:r>
            <a:r>
              <a:rPr lang="de-DE" sz="1200" dirty="0" smtClean="0"/>
              <a:t>:</a:t>
            </a:r>
          </a:p>
          <a:p>
            <a:endParaRPr lang="de-DE" sz="1200" dirty="0"/>
          </a:p>
          <a:p>
            <a:r>
              <a:rPr lang="de-DE" sz="10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https://www.fh-zwickau.de/studium/studierende/studienorganisation/studierendenangelegenheiten/stundenplaene/stundenplan/?matrikel=Deutschkurs</a:t>
            </a:r>
            <a:endParaRPr lang="de-DE" sz="1050" dirty="0" smtClean="0"/>
          </a:p>
          <a:p>
            <a:endParaRPr lang="de-DE" sz="1200" dirty="0"/>
          </a:p>
          <a:p>
            <a:r>
              <a:rPr lang="de-DE" sz="1200" dirty="0" smtClean="0"/>
              <a:t>Mail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smtClean="0">
                <a:hlinkClick r:id="rId9"/>
              </a:rPr>
              <a:t>stephanie.schmidt@fh-zwickau.de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smtClean="0">
                <a:hlinkClick r:id="rId10"/>
              </a:rPr>
              <a:t>valentina.knorr@fh-zwickau.de</a:t>
            </a:r>
            <a:endParaRPr lang="de-DE" sz="1200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84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32"/>
    </mc:Choice>
    <mc:Fallback xmlns="">
      <p:transition spd="slow" advTm="37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4D7522D-E2C6-4D34-8684-37FB32A66ADE}" type="slidenum">
              <a:rPr lang="de-DE" smtClean="0"/>
              <a:pPr/>
              <a:t>16</a:t>
            </a:fld>
            <a:endParaRPr lang="de-DE" dirty="0" smtClean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err="1" smtClean="0">
                <a:solidFill>
                  <a:schemeClr val="accent2"/>
                </a:solidFill>
              </a:rPr>
              <a:t>Questions</a:t>
            </a:r>
            <a:r>
              <a:rPr lang="de-DE" sz="2400" dirty="0" smtClean="0">
                <a:solidFill>
                  <a:schemeClr val="accent2"/>
                </a:solidFill>
              </a:rPr>
              <a:t>?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90750" y="1571625"/>
            <a:ext cx="6781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! ? !</a:t>
            </a:r>
            <a:endParaRPr lang="de-DE" sz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chemeClr val="accent2"/>
                </a:solidFill>
              </a:rPr>
              <a:t>Study </a:t>
            </a:r>
            <a:r>
              <a:rPr lang="de-DE" sz="1000" dirty="0" err="1" smtClean="0">
                <a:solidFill>
                  <a:schemeClr val="accent2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rgbClr val="C00000"/>
                </a:solidFill>
              </a:rPr>
              <a:t>Current</a:t>
            </a:r>
            <a:endParaRPr lang="de-DE" sz="1000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791"/>
    </mc:Choice>
    <mc:Fallback xmlns="">
      <p:transition spd="slow" advTm="13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 sz="quarter" idx="4294967295"/>
          </p:nvPr>
        </p:nvSpPr>
        <p:spPr/>
        <p:txBody>
          <a:bodyPr/>
          <a:lstStyle/>
          <a:p>
            <a:fld id="{1056AA3E-C46D-46E4-8A26-22AE8A6E30F9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r>
              <a:rPr lang="de-DE" sz="2400" dirty="0" smtClean="0">
                <a:solidFill>
                  <a:schemeClr val="accent2"/>
                </a:solidFill>
              </a:rPr>
              <a:t>Goodbye!</a:t>
            </a:r>
            <a:endParaRPr lang="de-DE" sz="2400" dirty="0">
              <a:solidFill>
                <a:schemeClr val="accent2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4851" r="5901" b="12202"/>
          <a:stretch/>
        </p:blipFill>
        <p:spPr>
          <a:xfrm>
            <a:off x="6307666" y="3682788"/>
            <a:ext cx="2622021" cy="2274023"/>
          </a:xfrm>
          <a:prstGeom prst="rect">
            <a:avLst/>
          </a:prstGeom>
        </p:spPr>
      </p:pic>
      <p:sp>
        <p:nvSpPr>
          <p:cNvPr id="16" name="Ovale Legende 15"/>
          <p:cNvSpPr/>
          <p:nvPr/>
        </p:nvSpPr>
        <p:spPr>
          <a:xfrm>
            <a:off x="6975330" y="2776851"/>
            <a:ext cx="1972816" cy="1225296"/>
          </a:xfrm>
          <a:prstGeom prst="wedgeEllipseCallou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000" dirty="0" err="1" smtClean="0"/>
              <a:t>Thank</a:t>
            </a:r>
            <a:r>
              <a:rPr lang="de-DE" sz="1000" dirty="0" smtClean="0"/>
              <a:t> </a:t>
            </a:r>
            <a:r>
              <a:rPr lang="de-DE" sz="1000" dirty="0" err="1" smtClean="0"/>
              <a:t>you</a:t>
            </a:r>
            <a:r>
              <a:rPr lang="de-DE" sz="1000" dirty="0" smtClean="0"/>
              <a:t> </a:t>
            </a:r>
            <a:r>
              <a:rPr lang="de-DE" sz="1000" dirty="0" err="1" smtClean="0"/>
              <a:t>for</a:t>
            </a:r>
            <a:r>
              <a:rPr lang="de-DE" sz="1000" dirty="0" smtClean="0"/>
              <a:t> </a:t>
            </a:r>
            <a:r>
              <a:rPr lang="de-DE" sz="1000" dirty="0" err="1" smtClean="0"/>
              <a:t>your</a:t>
            </a:r>
            <a:r>
              <a:rPr lang="de-DE" sz="1000" dirty="0" smtClean="0"/>
              <a:t> </a:t>
            </a:r>
            <a:r>
              <a:rPr lang="de-DE" sz="1000" dirty="0" err="1" smtClean="0"/>
              <a:t>attention</a:t>
            </a:r>
            <a:r>
              <a:rPr lang="de-DE" sz="1000" dirty="0" smtClean="0"/>
              <a:t>!</a:t>
            </a:r>
          </a:p>
          <a:p>
            <a:r>
              <a:rPr lang="de-DE" sz="1000" dirty="0" smtClean="0"/>
              <a:t>See </a:t>
            </a:r>
            <a:r>
              <a:rPr lang="de-DE" sz="1000" dirty="0" err="1" smtClean="0"/>
              <a:t>you</a:t>
            </a:r>
            <a:r>
              <a:rPr lang="de-DE" sz="1000" dirty="0" smtClean="0"/>
              <a:t> in </a:t>
            </a:r>
            <a:r>
              <a:rPr lang="de-DE" sz="1000" dirty="0" err="1" smtClean="0"/>
              <a:t>the</a:t>
            </a:r>
            <a:r>
              <a:rPr lang="de-DE" sz="1000" dirty="0" smtClean="0"/>
              <a:t> </a:t>
            </a:r>
            <a:r>
              <a:rPr lang="de-DE" sz="1000" dirty="0" err="1" smtClean="0"/>
              <a:t>first</a:t>
            </a:r>
            <a:r>
              <a:rPr lang="de-DE" sz="1000" dirty="0" smtClean="0"/>
              <a:t> </a:t>
            </a:r>
            <a:r>
              <a:rPr lang="de-DE" sz="1000" dirty="0" err="1" smtClean="0"/>
              <a:t>recorded</a:t>
            </a:r>
            <a:r>
              <a:rPr lang="de-DE" sz="1000" dirty="0" smtClean="0"/>
              <a:t> </a:t>
            </a:r>
            <a:r>
              <a:rPr lang="de-DE" sz="1000" dirty="0" err="1" smtClean="0"/>
              <a:t>presentation</a:t>
            </a:r>
            <a:r>
              <a:rPr lang="de-DE" sz="1000" dirty="0" smtClean="0"/>
              <a:t> </a:t>
            </a:r>
            <a:r>
              <a:rPr lang="de-DE" sz="1000" dirty="0" err="1" smtClean="0"/>
              <a:t>of</a:t>
            </a:r>
            <a:r>
              <a:rPr lang="de-DE" sz="1000" dirty="0" smtClean="0"/>
              <a:t> </a:t>
            </a:r>
            <a:r>
              <a:rPr lang="de-DE" sz="1000" dirty="0" err="1" smtClean="0"/>
              <a:t>my</a:t>
            </a:r>
            <a:r>
              <a:rPr lang="de-DE" sz="1000" dirty="0" smtClean="0"/>
              <a:t> </a:t>
            </a:r>
            <a:r>
              <a:rPr lang="de-DE" sz="1000" dirty="0" err="1" smtClean="0"/>
              <a:t>lecture</a:t>
            </a:r>
            <a:r>
              <a:rPr lang="de-DE" sz="1000" dirty="0" smtClean="0"/>
              <a:t>!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197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EB3043-261A-479D-987F-8CC3D937C09B}" type="slidenum">
              <a:rPr lang="de-DE" smtClean="0"/>
              <a:pPr/>
              <a:t>2</a:t>
            </a:fld>
            <a:endParaRPr lang="de-DE" dirty="0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smtClean="0">
                <a:solidFill>
                  <a:schemeClr val="accent2"/>
                </a:solidFill>
              </a:rPr>
              <a:t>Table </a:t>
            </a:r>
            <a:r>
              <a:rPr lang="de-DE" sz="2400" dirty="0" err="1" smtClean="0">
                <a:solidFill>
                  <a:schemeClr val="accent2"/>
                </a:solidFill>
              </a:rPr>
              <a:t>of</a:t>
            </a:r>
            <a:r>
              <a:rPr lang="de-DE" sz="2400" dirty="0" smtClean="0">
                <a:solidFill>
                  <a:schemeClr val="accent2"/>
                </a:solidFill>
              </a:rPr>
              <a:t> Contents</a:t>
            </a: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2289175" y="1439863"/>
            <a:ext cx="66198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de-DE" sz="2400" dirty="0" err="1" smtClean="0"/>
              <a:t>Introduction</a:t>
            </a:r>
            <a:endParaRPr lang="de-DE" sz="2400" dirty="0"/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293938" y="2130425"/>
            <a:ext cx="66198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de-DE" sz="2400" dirty="0" err="1" smtClean="0"/>
              <a:t>Locality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Responsibility</a:t>
            </a:r>
            <a:r>
              <a:rPr lang="de-DE" sz="2400" dirty="0" smtClean="0"/>
              <a:t> Information</a:t>
            </a:r>
            <a:endParaRPr lang="de-DE" sz="2400" dirty="0"/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2286000" y="2200275"/>
            <a:ext cx="66198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None/>
            </a:pPr>
            <a:endParaRPr lang="de-DE" sz="2400" dirty="0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2303463" y="2919413"/>
            <a:ext cx="66198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/>
            <a:r>
              <a:rPr lang="de-DE" sz="2400" dirty="0">
                <a:solidFill>
                  <a:srgbClr val="000000"/>
                </a:solidFill>
              </a:rPr>
              <a:t>Study </a:t>
            </a:r>
            <a:r>
              <a:rPr lang="de-DE" sz="2400" dirty="0" err="1">
                <a:solidFill>
                  <a:srgbClr val="000000"/>
                </a:solidFill>
              </a:rPr>
              <a:t>Program</a:t>
            </a:r>
            <a:endParaRPr lang="de-DE" sz="2400" dirty="0">
              <a:solidFill>
                <a:srgbClr val="000000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2320925" y="3660775"/>
            <a:ext cx="66198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de-DE" sz="2400" dirty="0" err="1">
                <a:solidFill>
                  <a:srgbClr val="000000"/>
                </a:solidFill>
              </a:rPr>
              <a:t>Current</a:t>
            </a:r>
            <a:r>
              <a:rPr lang="de-DE" sz="2400" dirty="0">
                <a:solidFill>
                  <a:srgbClr val="000000"/>
                </a:solidFill>
              </a:rPr>
              <a:t> </a:t>
            </a:r>
            <a:r>
              <a:rPr lang="de-DE" sz="2400" dirty="0" smtClean="0">
                <a:solidFill>
                  <a:srgbClr val="000000"/>
                </a:solidFill>
              </a:rPr>
              <a:t>Information / </a:t>
            </a:r>
            <a:r>
              <a:rPr lang="de-DE" sz="2400" dirty="0" err="1" smtClean="0">
                <a:solidFill>
                  <a:srgbClr val="000000"/>
                </a:solidFill>
              </a:rPr>
              <a:t>Questions</a:t>
            </a:r>
            <a:endParaRPr lang="de-DE" sz="240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chemeClr val="accent2"/>
                </a:solidFill>
              </a:rPr>
              <a:t>Study </a:t>
            </a:r>
            <a:r>
              <a:rPr lang="de-DE" sz="1000" dirty="0" err="1" smtClean="0">
                <a:solidFill>
                  <a:schemeClr val="accent2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chemeClr val="accent2"/>
                </a:solidFill>
              </a:rPr>
              <a:t>Current</a:t>
            </a:r>
            <a:endParaRPr lang="de-DE" sz="1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52"/>
    </mc:Choice>
    <mc:Fallback xmlns="">
      <p:transition spd="slow" advTm="128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4" grpId="0"/>
      <p:bldP spid="17415" grpId="0"/>
      <p:bldP spid="17417" grpId="0"/>
      <p:bldP spid="174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EB3043-261A-479D-987F-8CC3D937C09B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err="1">
                <a:solidFill>
                  <a:schemeClr val="accent2"/>
                </a:solidFill>
              </a:rPr>
              <a:t>Staff</a:t>
            </a:r>
            <a:endParaRPr lang="de-DE" sz="2400" dirty="0">
              <a:solidFill>
                <a:schemeClr val="accent2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>
                <a:solidFill>
                  <a:srgbClr val="990000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>
                <a:solidFill>
                  <a:schemeClr val="accent2"/>
                </a:solidFill>
              </a:rPr>
              <a:t>Locality</a:t>
            </a:r>
            <a:r>
              <a:rPr lang="de-DE" sz="1000" dirty="0">
                <a:solidFill>
                  <a:schemeClr val="accent2"/>
                </a:solidFill>
              </a:rPr>
              <a:t>/</a:t>
            </a:r>
            <a:r>
              <a:rPr lang="de-DE" sz="1000" dirty="0" err="1">
                <a:solidFill>
                  <a:schemeClr val="accent2"/>
                </a:solidFill>
              </a:rPr>
              <a:t>Responsibility</a:t>
            </a:r>
            <a:r>
              <a:rPr lang="de-DE" sz="1000" dirty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>
                <a:solidFill>
                  <a:schemeClr val="accent2"/>
                </a:solidFill>
              </a:rPr>
              <a:t>Study </a:t>
            </a:r>
            <a:r>
              <a:rPr lang="de-DE" sz="1000" dirty="0" err="1">
                <a:solidFill>
                  <a:schemeClr val="accent2"/>
                </a:solidFill>
              </a:rPr>
              <a:t>Program</a:t>
            </a:r>
            <a:r>
              <a:rPr lang="de-DE" sz="1000" dirty="0">
                <a:solidFill>
                  <a:schemeClr val="accent2"/>
                </a:solidFill>
              </a:rPr>
              <a:t> ∙</a:t>
            </a:r>
            <a:r>
              <a:rPr lang="de-DE" sz="1000" dirty="0"/>
              <a:t> </a:t>
            </a:r>
            <a:r>
              <a:rPr lang="de-DE" sz="1000" dirty="0" err="1">
                <a:solidFill>
                  <a:schemeClr val="accent2"/>
                </a:solidFill>
              </a:rPr>
              <a:t>Current</a:t>
            </a:r>
            <a:endParaRPr lang="de-DE" sz="1000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89175" y="4458778"/>
            <a:ext cx="66198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de-DE" sz="2400" dirty="0"/>
              <a:t>Dipl.-Ing. (FH) Michael Müller</a:t>
            </a:r>
          </a:p>
          <a:p>
            <a:pPr>
              <a:buFont typeface="Wingdings" pitchFamily="2" charset="2"/>
              <a:buNone/>
            </a:pPr>
            <a:r>
              <a:rPr lang="de-DE" dirty="0"/>
              <a:t>Executive 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engineer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program</a:t>
            </a:r>
            <a:r>
              <a:rPr lang="de-DE" dirty="0"/>
              <a:t> </a:t>
            </a:r>
            <a:r>
              <a:rPr lang="de-DE" dirty="0" err="1"/>
              <a:t>advisor</a:t>
            </a:r>
            <a:endParaRPr lang="de-DE" dirty="0"/>
          </a:p>
          <a:p>
            <a:pPr>
              <a:buFont typeface="Wingdings" pitchFamily="2" charset="2"/>
              <a:buNone/>
            </a:pPr>
            <a:endParaRPr lang="de-DE" dirty="0"/>
          </a:p>
          <a:p>
            <a:pPr>
              <a:buFont typeface="Wingdings" pitchFamily="2" charset="2"/>
              <a:buNone/>
            </a:pPr>
            <a:r>
              <a:rPr lang="de-DE" dirty="0"/>
              <a:t>michael.mueller.4@fh-zwickau.de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368914F-2E0B-444F-9619-AFBD353B8A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9" t="18617" r="961" b="7187"/>
          <a:stretch/>
        </p:blipFill>
        <p:spPr>
          <a:xfrm>
            <a:off x="2412000" y="1440000"/>
            <a:ext cx="2881453" cy="2700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12B332E-3459-454E-8041-6D6E1FCC3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9938" y="6103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19"/>
    </mc:Choice>
    <mc:Fallback xmlns="">
      <p:transition spd="slow" advTm="143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EB3043-261A-479D-987F-8CC3D937C09B}" type="slidenum">
              <a:rPr lang="de-DE" smtClean="0"/>
              <a:pPr/>
              <a:t>4</a:t>
            </a:fld>
            <a:endParaRPr lang="de-DE" dirty="0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err="1" smtClean="0">
                <a:solidFill>
                  <a:schemeClr val="accent2"/>
                </a:solidFill>
              </a:rPr>
              <a:t>Staff</a:t>
            </a:r>
            <a:endParaRPr lang="de-DE" sz="2400" dirty="0" smtClean="0">
              <a:solidFill>
                <a:schemeClr val="accent2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rgbClr val="990000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chemeClr val="accent2"/>
                </a:solidFill>
              </a:rPr>
              <a:t>Study </a:t>
            </a:r>
            <a:r>
              <a:rPr lang="de-DE" sz="1000" dirty="0" err="1" smtClean="0">
                <a:solidFill>
                  <a:schemeClr val="accent2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chemeClr val="accent2"/>
                </a:solidFill>
              </a:rPr>
              <a:t>Current</a:t>
            </a:r>
            <a:endParaRPr lang="de-DE" sz="1000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89175" y="4458778"/>
            <a:ext cx="66198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de-DE" sz="2400" dirty="0" smtClean="0"/>
              <a:t>Stephanie Schmidt</a:t>
            </a:r>
          </a:p>
          <a:p>
            <a:pPr>
              <a:buFont typeface="Wingdings" pitchFamily="2" charset="2"/>
              <a:buNone/>
            </a:pPr>
            <a:r>
              <a:rPr lang="de-DE" dirty="0" smtClean="0"/>
              <a:t>Manager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examination</a:t>
            </a:r>
            <a:r>
              <a:rPr lang="de-DE" dirty="0" smtClean="0"/>
              <a:t> </a:t>
            </a:r>
            <a:r>
              <a:rPr lang="de-DE" dirty="0" err="1" smtClean="0"/>
              <a:t>authority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program</a:t>
            </a:r>
            <a:r>
              <a:rPr lang="de-DE" dirty="0" smtClean="0"/>
              <a:t> </a:t>
            </a:r>
            <a:r>
              <a:rPr lang="de-DE" dirty="0" err="1" smtClean="0"/>
              <a:t>advisor</a:t>
            </a:r>
            <a:endParaRPr lang="de-DE" dirty="0" smtClean="0"/>
          </a:p>
          <a:p>
            <a:pPr>
              <a:buFont typeface="Wingdings" pitchFamily="2" charset="2"/>
              <a:buNone/>
            </a:pPr>
            <a:endParaRPr lang="de-DE" dirty="0"/>
          </a:p>
          <a:p>
            <a:pPr>
              <a:buFont typeface="Wingdings" pitchFamily="2" charset="2"/>
              <a:buNone/>
            </a:pPr>
            <a:r>
              <a:rPr lang="de-DE" dirty="0" smtClean="0"/>
              <a:t>stephanie.schmidt@fh-zwickau.de</a:t>
            </a:r>
          </a:p>
          <a:p>
            <a:pPr>
              <a:buFont typeface="Wingdings" pitchFamily="2" charset="2"/>
              <a:buNone/>
            </a:pPr>
            <a:r>
              <a:rPr lang="de-DE" dirty="0" err="1" smtClean="0"/>
              <a:t>room</a:t>
            </a:r>
            <a:r>
              <a:rPr lang="de-DE" dirty="0" smtClean="0"/>
              <a:t> S 2210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0" y="1343417"/>
            <a:ext cx="2080260" cy="277368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1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11"/>
    </mc:Choice>
    <mc:Fallback xmlns="">
      <p:transition spd="slow" advTm="95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EB3043-261A-479D-987F-8CC3D937C09B}" type="slidenum">
              <a:rPr lang="de-DE" smtClean="0"/>
              <a:pPr/>
              <a:t>5</a:t>
            </a:fld>
            <a:endParaRPr lang="de-DE" dirty="0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err="1" smtClean="0">
                <a:solidFill>
                  <a:schemeClr val="accent2"/>
                </a:solidFill>
              </a:rPr>
              <a:t>Staff</a:t>
            </a:r>
            <a:endParaRPr lang="de-DE" sz="2400" dirty="0" smtClean="0">
              <a:solidFill>
                <a:schemeClr val="accent2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rgbClr val="990000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chemeClr val="accent2"/>
                </a:solidFill>
              </a:rPr>
              <a:t>Study </a:t>
            </a:r>
            <a:r>
              <a:rPr lang="de-DE" sz="1000" dirty="0" err="1" smtClean="0">
                <a:solidFill>
                  <a:schemeClr val="accent2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chemeClr val="accent2"/>
                </a:solidFill>
              </a:rPr>
              <a:t>Current</a:t>
            </a:r>
            <a:endParaRPr lang="de-DE" sz="1000" dirty="0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289175" y="4458778"/>
            <a:ext cx="661987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de-DE" sz="2400" dirty="0" smtClean="0"/>
              <a:t>Prof. Dr.-Ing. Andreas Schuster</a:t>
            </a:r>
          </a:p>
          <a:p>
            <a:pPr>
              <a:buFont typeface="Wingdings" pitchFamily="2" charset="2"/>
              <a:buNone/>
            </a:pPr>
            <a:r>
              <a:rPr lang="de-DE" dirty="0" smtClean="0"/>
              <a:t>Head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institute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program</a:t>
            </a:r>
            <a:r>
              <a:rPr lang="de-DE" dirty="0" smtClean="0"/>
              <a:t> </a:t>
            </a:r>
            <a:r>
              <a:rPr lang="de-DE" dirty="0" err="1" smtClean="0"/>
              <a:t>committee</a:t>
            </a:r>
            <a:endParaRPr lang="de-DE" dirty="0" smtClean="0"/>
          </a:p>
          <a:p>
            <a:pPr>
              <a:buFont typeface="Wingdings" pitchFamily="2" charset="2"/>
              <a:buNone/>
            </a:pPr>
            <a:endParaRPr lang="de-DE" dirty="0"/>
          </a:p>
          <a:p>
            <a:pPr>
              <a:buFont typeface="Wingdings" pitchFamily="2" charset="2"/>
              <a:buNone/>
            </a:pPr>
            <a:r>
              <a:rPr lang="de-DE" dirty="0" smtClean="0"/>
              <a:t>andreas.schuster@fh-zwickau.de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4"/>
          <a:stretch/>
        </p:blipFill>
        <p:spPr>
          <a:xfrm>
            <a:off x="2414893" y="1548741"/>
            <a:ext cx="2091067" cy="259007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34"/>
    </mc:Choice>
    <mc:Fallback xmlns="">
      <p:transition spd="slow" advTm="87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/>
          <a:srcRect l="1088" t="857" r="2993" b="20887"/>
          <a:stretch/>
        </p:blipFill>
        <p:spPr>
          <a:xfrm>
            <a:off x="4000500" y="942975"/>
            <a:ext cx="3837214" cy="5113338"/>
          </a:xfrm>
          <a:prstGeom prst="rect">
            <a:avLst/>
          </a:prstGeom>
        </p:spPr>
      </p:pic>
      <p:sp>
        <p:nvSpPr>
          <p:cNvPr id="4098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1CBB994-3DD8-4353-BAFA-1C833E26C95B}" type="slidenum">
              <a:rPr lang="de-DE" smtClean="0"/>
              <a:pPr/>
              <a:t>6</a:t>
            </a:fld>
            <a:endParaRPr lang="de-DE" dirty="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err="1" smtClean="0">
                <a:solidFill>
                  <a:schemeClr val="accent2"/>
                </a:solidFill>
              </a:rPr>
              <a:t>Locality</a:t>
            </a:r>
            <a:endParaRPr lang="de-DE" sz="2400" dirty="0" smtClean="0">
              <a:solidFill>
                <a:schemeClr val="accent2"/>
              </a:solidFill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431925" y="61198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21513" name="Oval 9"/>
          <p:cNvSpPr>
            <a:spLocks noChangeAspect="1" noChangeArrowheads="1"/>
          </p:cNvSpPr>
          <p:nvPr/>
        </p:nvSpPr>
        <p:spPr bwMode="auto">
          <a:xfrm>
            <a:off x="6221187" y="1798411"/>
            <a:ext cx="933450" cy="933450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1514" name="Oval 10"/>
          <p:cNvSpPr>
            <a:spLocks noChangeAspect="1" noChangeArrowheads="1"/>
          </p:cNvSpPr>
          <p:nvPr/>
        </p:nvSpPr>
        <p:spPr bwMode="auto">
          <a:xfrm>
            <a:off x="5529943" y="4302578"/>
            <a:ext cx="1257300" cy="1257300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rgbClr val="C00000"/>
                </a:solidFill>
              </a:rPr>
              <a:t>Locality</a:t>
            </a:r>
            <a:r>
              <a:rPr lang="de-DE" sz="1000" dirty="0" smtClean="0">
                <a:solidFill>
                  <a:srgbClr val="C00000"/>
                </a:solidFill>
              </a:rPr>
              <a:t>/</a:t>
            </a:r>
            <a:r>
              <a:rPr lang="de-DE" sz="1000" dirty="0" err="1" smtClean="0">
                <a:solidFill>
                  <a:srgbClr val="C00000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chemeClr val="accent2"/>
                </a:solidFill>
              </a:rPr>
              <a:t>Study </a:t>
            </a:r>
            <a:r>
              <a:rPr lang="de-DE" sz="1000" dirty="0" err="1" smtClean="0">
                <a:solidFill>
                  <a:schemeClr val="accent2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chemeClr val="accent2"/>
                </a:solidFill>
              </a:rPr>
              <a:t>Current</a:t>
            </a:r>
            <a:endParaRPr lang="de-DE" sz="1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98"/>
    </mc:Choice>
    <mc:Fallback xmlns="">
      <p:transition spd="slow" advTm="60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513" grpId="0" animBg="1"/>
      <p:bldP spid="21514" grpId="0" animBg="1"/>
    </p:bldLst>
  </p:timing>
  <p:extLst>
    <p:ext uri="{3A86A75C-4F4B-4683-9AE1-C65F6400EC91}">
      <p14:laserTraceLst xmlns:p14="http://schemas.microsoft.com/office/powerpoint/2010/main">
        <p14:tracePtLst>
          <p14:tracePt t="14093" x="590550" y="5345113"/>
          <p14:tracePt t="14206" x="590550" y="5341938"/>
          <p14:tracePt t="14213" x="620713" y="5335588"/>
          <p14:tracePt t="14224" x="644525" y="5335588"/>
          <p14:tracePt t="14242" x="709613" y="5321300"/>
          <p14:tracePt t="14259" x="795338" y="5308600"/>
          <p14:tracePt t="14275" x="939800" y="5273675"/>
          <p14:tracePt t="14281" x="990600" y="5256213"/>
          <p14:tracePt t="14308" x="1158875" y="5214938"/>
          <p14:tracePt t="14342" x="1492250" y="5119688"/>
          <p14:tracePt t="14360" x="1635125" y="5081588"/>
          <p14:tracePt t="14377" x="1755775" y="5057775"/>
          <p14:tracePt t="14394" x="1933575" y="5013325"/>
          <p14:tracePt t="14410" x="2030413" y="4999038"/>
          <p14:tracePt t="14426" x="2205038" y="4951413"/>
          <p14:tracePt t="14443" x="2370138" y="4916488"/>
          <p14:tracePt t="14459" x="2486025" y="4900613"/>
          <p14:tracePt t="14479" x="2687638" y="4865688"/>
          <p14:tracePt t="14492" x="2814638" y="4848225"/>
          <p14:tracePt t="14509" x="2863850" y="4838700"/>
          <p14:tracePt t="14526" x="3127375" y="4821238"/>
          <p14:tracePt t="14544" x="3357563" y="4810125"/>
          <p14:tracePt t="14560" x="3529013" y="4810125"/>
          <p14:tracePt t="14576" x="3700463" y="4810125"/>
          <p14:tracePt t="14593" x="3836988" y="4810125"/>
          <p14:tracePt t="14609" x="3963988" y="4810125"/>
          <p14:tracePt t="14627" x="4149725" y="4810125"/>
          <p14:tracePt t="14643" x="4227513" y="4810125"/>
          <p14:tracePt t="14659" x="4341813" y="4810125"/>
          <p14:tracePt t="14676" x="4448175" y="4810125"/>
          <p14:tracePt t="14713" x="4776788" y="4848225"/>
          <p14:tracePt t="14717" x="4848225" y="4856163"/>
          <p14:tracePt t="14726" x="4886325" y="4862513"/>
          <p14:tracePt t="14743" x="4937125" y="4876800"/>
          <p14:tracePt t="14760" x="5016500" y="4916488"/>
          <p14:tracePt t="14777" x="5170488" y="4941888"/>
          <p14:tracePt t="14784" x="5219700" y="4948238"/>
          <p14:tracePt t="14795" x="5267325" y="4954588"/>
          <p14:tracePt t="14809" x="5362575" y="4972050"/>
          <p14:tracePt t="14847" x="5651500" y="5010150"/>
          <p14:tracePt t="14861" x="5767388" y="5016500"/>
          <p14:tracePt t="14876" x="5853113" y="5027613"/>
          <p14:tracePt t="14893" x="5905500" y="5027613"/>
          <p14:tracePt t="14910" x="5949950" y="5030788"/>
          <p14:tracePt t="14927" x="5991225" y="5037138"/>
          <p14:tracePt t="14943" x="6018213" y="5043488"/>
          <p14:tracePt t="14959" x="6065838" y="5057775"/>
          <p14:tracePt t="14976" x="6100763" y="5064125"/>
          <p14:tracePt t="14995" x="6254750" y="5108575"/>
          <p14:tracePt t="15010" x="6292850" y="5116513"/>
          <p14:tracePt t="15026" x="6319838" y="5122863"/>
          <p14:tracePt t="15043" x="6350000" y="5122863"/>
          <p14:tracePt t="15059" x="6394450" y="5122863"/>
          <p14:tracePt t="15076" x="6450013" y="5122863"/>
          <p14:tracePt t="15093" x="6470650" y="5122863"/>
          <p14:tracePt t="15110" x="6491288" y="5122863"/>
          <p14:tracePt t="15126" x="6521450" y="5119688"/>
          <p14:tracePt t="15145" x="6556375" y="5087938"/>
          <p14:tracePt t="15160" x="6583363" y="5057775"/>
          <p14:tracePt t="15176" x="6600825" y="5048250"/>
          <p14:tracePt t="15193" x="6610350" y="5019675"/>
          <p14:tracePt t="15210" x="6621463" y="4995863"/>
          <p14:tracePt t="15227" x="6642100" y="4945063"/>
          <p14:tracePt t="15243" x="6645275" y="4924425"/>
          <p14:tracePt t="15260" x="6651625" y="4906963"/>
          <p14:tracePt t="15276" x="6651625" y="4879975"/>
          <p14:tracePt t="15283" x="6651625" y="4859338"/>
          <p14:tracePt t="15295" x="6651625" y="4824413"/>
          <p14:tracePt t="15310" x="6651625" y="4786313"/>
          <p14:tracePt t="15326" x="6651625" y="4765675"/>
          <p14:tracePt t="15343" x="6651625" y="4735513"/>
          <p14:tracePt t="15360" x="6651625" y="4718050"/>
          <p14:tracePt t="15378" x="6645275" y="4679950"/>
          <p14:tracePt t="15394" x="6630988" y="4656138"/>
          <p14:tracePt t="15409" x="6615113" y="4632325"/>
          <p14:tracePt t="15425" x="6565900" y="4611688"/>
          <p14:tracePt t="15442" x="6529388" y="4594225"/>
          <p14:tracePt t="15459" x="6497638" y="4567238"/>
          <p14:tracePt t="15475" x="6426200" y="4543425"/>
          <p14:tracePt t="15492" x="6378575" y="4516438"/>
          <p14:tracePt t="15509" x="6361113" y="4508500"/>
          <p14:tracePt t="15526" x="6326188" y="4502150"/>
          <p14:tracePt t="15543" x="6316663" y="4502150"/>
          <p14:tracePt t="15560" x="6288088" y="4502150"/>
          <p14:tracePt t="15576" x="6227763" y="4502150"/>
          <p14:tracePt t="15594" x="6089650" y="4502150"/>
          <p14:tracePt t="15610" x="6007100" y="4502150"/>
          <p14:tracePt t="15627" x="5924550" y="4502150"/>
          <p14:tracePt t="15643" x="5888038" y="4502150"/>
          <p14:tracePt t="15660" x="5873750" y="4502150"/>
          <p14:tracePt t="15677" x="5853113" y="4505325"/>
          <p14:tracePt t="15693" x="5835650" y="4516438"/>
          <p14:tracePt t="15710" x="5819775" y="4533900"/>
          <p14:tracePt t="15727" x="5794375" y="4564063"/>
          <p14:tracePt t="15745" x="5753100" y="4614863"/>
          <p14:tracePt t="15760" x="5719763" y="4664075"/>
          <p14:tracePt t="15777" x="5678488" y="4721225"/>
          <p14:tracePt t="15784" x="5664200" y="4741863"/>
          <p14:tracePt t="15793" x="5643563" y="4759325"/>
          <p14:tracePt t="15811" x="5607050" y="4803775"/>
          <p14:tracePt t="15827" x="5595938" y="4821238"/>
          <p14:tracePt t="15843" x="5595938" y="4841875"/>
          <p14:tracePt t="15860" x="5595938" y="4879975"/>
          <p14:tracePt t="15877" x="5595938" y="4913313"/>
          <p14:tracePt t="15894" x="5616575" y="5002213"/>
          <p14:tracePt t="15910" x="5657850" y="5092700"/>
          <p14:tracePt t="15927" x="5695950" y="5160963"/>
          <p14:tracePt t="15943" x="5737225" y="5211763"/>
          <p14:tracePt t="15960" x="5784850" y="5246688"/>
          <p14:tracePt t="15994" x="5873750" y="5300663"/>
          <p14:tracePt t="16010" x="5905500" y="5321300"/>
          <p14:tracePt t="16027" x="5980113" y="5370513"/>
          <p14:tracePt t="16030" x="6007100" y="5376863"/>
          <p14:tracePt t="16045" x="6072188" y="5403850"/>
          <p14:tracePt t="16060" x="6121400" y="5424488"/>
          <p14:tracePt t="16077" x="6165850" y="5445125"/>
          <p14:tracePt t="16093" x="6189663" y="5451475"/>
          <p14:tracePt t="16130" x="6210300" y="5462588"/>
          <p14:tracePt t="16143" x="6219825" y="5462588"/>
          <p14:tracePt t="16160" x="6240463" y="5462588"/>
          <p14:tracePt t="16177" x="6278563" y="5462588"/>
          <p14:tracePt t="16195" x="6334125" y="5462588"/>
          <p14:tracePt t="16210" x="6353175" y="5456238"/>
          <p14:tracePt t="16227" x="6402388" y="5421313"/>
          <p14:tracePt t="16243" x="6446838" y="5394325"/>
          <p14:tracePt t="16262" x="6508750" y="5341938"/>
          <p14:tracePt t="16277" x="6532563" y="5311775"/>
          <p14:tracePt t="16293" x="6545263" y="5294313"/>
          <p14:tracePt t="16310" x="6559550" y="5243513"/>
          <p14:tracePt t="16327" x="6565900" y="5199063"/>
          <p14:tracePt t="16345" x="6565900" y="5126038"/>
          <p14:tracePt t="16360" x="6565900" y="5092700"/>
          <p14:tracePt t="16377" x="6565900" y="5048250"/>
          <p14:tracePt t="16394" x="6565900" y="5010150"/>
          <p14:tracePt t="16412" x="6565900" y="4962525"/>
          <p14:tracePt t="16428" x="6565900" y="4916488"/>
          <p14:tracePt t="16444" x="6565900" y="4883150"/>
          <p14:tracePt t="16460" x="6565900" y="4838700"/>
          <p14:tracePt t="16477" x="6553200" y="4800600"/>
          <p14:tracePt t="16495" x="6505575" y="4735513"/>
          <p14:tracePt t="16510" x="6467475" y="4708525"/>
          <p14:tracePt t="16527" x="6443663" y="4694238"/>
          <p14:tracePt t="16544" x="6435725" y="4694238"/>
          <p14:tracePt t="18066" x="6435725" y="4691063"/>
          <p14:tracePt t="18078" x="6435725" y="4659313"/>
          <p14:tracePt t="18087" x="6435725" y="4643438"/>
          <p14:tracePt t="18100" x="6435725" y="4598988"/>
          <p14:tracePt t="18117" x="6435725" y="4570413"/>
          <p14:tracePt t="18133" x="6435725" y="4540250"/>
          <p14:tracePt t="18150" x="6435725" y="4513263"/>
          <p14:tracePt t="18183" x="6438900" y="4440238"/>
          <p14:tracePt t="18216" x="6456363" y="4371975"/>
          <p14:tracePt t="18235" x="6477000" y="4310063"/>
          <p14:tracePt t="18251" x="6484938" y="4265613"/>
          <p14:tracePt t="18267" x="6491288" y="4227513"/>
          <p14:tracePt t="18284" x="6508750" y="4191000"/>
          <p14:tracePt t="18291" x="6515100" y="4170363"/>
          <p14:tracePt t="18303" x="6529388" y="4132263"/>
          <p14:tracePt t="18318" x="6545263" y="4100513"/>
          <p14:tracePt t="18334" x="6559550" y="4056063"/>
          <p14:tracePt t="18351" x="6573838" y="4011613"/>
          <p14:tracePt t="18368" x="6591300" y="3967163"/>
          <p14:tracePt t="18386" x="6621463" y="3922713"/>
          <p14:tracePt t="18400" x="6638925" y="3902075"/>
          <p14:tracePt t="18417" x="6665913" y="3854450"/>
          <p14:tracePt t="18434" x="6696075" y="3786188"/>
          <p14:tracePt t="18450" x="6707188" y="3741738"/>
          <p14:tracePt t="18467" x="6707188" y="3686175"/>
          <p14:tracePt t="18484" x="6707188" y="3651250"/>
          <p14:tracePt t="18501" x="6707188" y="3606800"/>
          <p14:tracePt t="18517" x="6707188" y="3544888"/>
          <p14:tracePt t="18551" x="6742113" y="3370263"/>
          <p14:tracePt t="18567" x="6751638" y="3322638"/>
          <p14:tracePt t="18584" x="6765925" y="3260725"/>
          <p14:tracePt t="18603" x="6789738" y="3162300"/>
          <p14:tracePt t="18618" x="6802438" y="3086100"/>
          <p14:tracePt t="18634" x="6802438" y="3035300"/>
          <p14:tracePt t="18651" x="6802438" y="2976563"/>
          <p14:tracePt t="18688" x="6802438" y="2887663"/>
          <p14:tracePt t="18701" x="6810375" y="2855913"/>
          <p14:tracePt t="18718" x="6827838" y="2819400"/>
          <p14:tracePt t="18734" x="6848475" y="2770188"/>
          <p14:tracePt t="18753" x="6888163" y="2698750"/>
          <p14:tracePt t="18768" x="6905625" y="2667000"/>
          <p14:tracePt t="18776" x="6919913" y="2654300"/>
          <p14:tracePt t="18786" x="6923088" y="2633663"/>
          <p14:tracePt t="18801" x="6937375" y="2613025"/>
          <p14:tracePt t="18818" x="6946900" y="2613025"/>
          <p14:tracePt t="18834" x="6946900" y="2606675"/>
          <p14:tracePt t="19050" x="6946900" y="2601913"/>
          <p14:tracePt t="19060" x="6991350" y="2527300"/>
          <p14:tracePt t="19071" x="7015163" y="2486025"/>
          <p14:tracePt t="19083" x="7050088" y="2427288"/>
          <p14:tracePt t="19092" x="7070725" y="2406650"/>
          <p14:tracePt t="19103" x="7085013" y="2397125"/>
          <p14:tracePt t="19118" x="7094538" y="2359025"/>
          <p14:tracePt t="19136" x="7100888" y="2317750"/>
          <p14:tracePt t="19151" x="7100888" y="2287588"/>
          <p14:tracePt t="19168" x="7100888" y="2266950"/>
          <p14:tracePt t="19184" x="7108825" y="2228850"/>
          <p14:tracePt t="19203" x="7118350" y="2181225"/>
          <p14:tracePt t="19218" x="7132638" y="2143125"/>
          <p14:tracePt t="19234" x="7142163" y="2119313"/>
          <p14:tracePt t="19250" x="7142163" y="2101850"/>
          <p14:tracePt t="19267" x="7142163" y="2092325"/>
          <p14:tracePt t="19270" x="7142163" y="2087563"/>
          <p14:tracePt t="19284" x="7142163" y="2078038"/>
          <p14:tracePt t="19300" x="7142163" y="2074863"/>
          <p14:tracePt t="19317" x="7142163" y="2066925"/>
          <p14:tracePt t="19334" x="7142163" y="2051050"/>
          <p14:tracePt t="19353" x="7129463" y="2016125"/>
          <p14:tracePt t="19368" x="7118350" y="2001838"/>
          <p14:tracePt t="19385" x="7108825" y="1992313"/>
          <p14:tracePt t="19401" x="7097713" y="1981200"/>
          <p14:tracePt t="19418" x="7094538" y="1978025"/>
          <p14:tracePt t="19435" x="7077075" y="1957388"/>
          <p14:tracePt t="19451" x="7050088" y="1933575"/>
          <p14:tracePt t="19468" x="7008813" y="1895475"/>
          <p14:tracePt t="19485" x="6940550" y="1847850"/>
          <p14:tracePt t="19503" x="6861175" y="1800225"/>
          <p14:tracePt t="19518" x="6831013" y="1776413"/>
          <p14:tracePt t="19534" x="6819900" y="1773238"/>
          <p14:tracePt t="19551" x="6810375" y="1765300"/>
          <p14:tracePt t="19569" x="6789738" y="1762125"/>
          <p14:tracePt t="19585" x="6754813" y="1749425"/>
          <p14:tracePt t="19601" x="6716713" y="1741488"/>
          <p14:tracePt t="19620" x="6680200" y="1738313"/>
          <p14:tracePt t="19635" x="6627813" y="1724025"/>
          <p14:tracePt t="19653" x="6580188" y="1717675"/>
          <p14:tracePt t="19668" x="6542088" y="1711325"/>
          <p14:tracePt t="19685" x="6524625" y="1708150"/>
          <p14:tracePt t="19701" x="6518275" y="1708150"/>
          <p14:tracePt t="19739" x="6511925" y="1708150"/>
          <p14:tracePt t="19752" x="6477000" y="1708150"/>
          <p14:tracePt t="19768" x="6432550" y="1708150"/>
          <p14:tracePt t="19776" x="6405563" y="1711325"/>
          <p14:tracePt t="19785" x="6388100" y="1714500"/>
          <p14:tracePt t="19801" x="6334125" y="1735138"/>
          <p14:tracePt t="19835" x="6234113" y="1835150"/>
          <p14:tracePt t="19851" x="6199188" y="1865313"/>
          <p14:tracePt t="19869" x="6189663" y="1889125"/>
          <p14:tracePt t="19886" x="6169025" y="1933575"/>
          <p14:tracePt t="19901" x="6157913" y="1947863"/>
          <p14:tracePt t="19918" x="6154738" y="1971675"/>
          <p14:tracePt t="19935" x="6154738" y="1981200"/>
          <p14:tracePt t="19970" x="6154738" y="2016125"/>
          <p14:tracePt t="19985" x="6154738" y="2039938"/>
          <p14:tracePt t="20001" x="6148388" y="2066925"/>
          <p14:tracePt t="20018" x="6148388" y="2112963"/>
          <p14:tracePt t="20035" x="6148388" y="2178050"/>
          <p14:tracePt t="20051" x="6148388" y="2205038"/>
          <p14:tracePt t="20068" x="6148388" y="2228850"/>
          <p14:tracePt t="20085" x="6148388" y="2255838"/>
          <p14:tracePt t="20104" x="6148388" y="2305050"/>
          <p14:tracePt t="20118" x="6154738" y="2335213"/>
          <p14:tracePt t="20135" x="6162675" y="2359025"/>
          <p14:tracePt t="20152" x="6178550" y="2390775"/>
          <p14:tracePt t="20169" x="6199188" y="2420938"/>
          <p14:tracePt t="20185" x="6234113" y="2451100"/>
          <p14:tracePt t="20202" x="6261100" y="2482850"/>
          <p14:tracePt t="20218" x="6278563" y="2513013"/>
          <p14:tracePt t="20235" x="6305550" y="2551113"/>
          <p14:tracePt t="20254" x="6337300" y="2589213"/>
          <p14:tracePt t="20269" x="6381750" y="2606675"/>
          <p14:tracePt t="20285" x="6426200" y="2619375"/>
          <p14:tracePt t="20302" x="6470650" y="2627313"/>
          <p14:tracePt t="20319" x="6508750" y="2627313"/>
          <p14:tracePt t="20335" x="6542088" y="2627313"/>
          <p14:tracePt t="20352" x="6562725" y="2627313"/>
          <p14:tracePt t="20369" x="6607175" y="2627313"/>
          <p14:tracePt t="20385" x="6665913" y="2627313"/>
          <p14:tracePt t="20404" x="6737350" y="2627313"/>
          <p14:tracePt t="20418" x="6778625" y="2627313"/>
          <p14:tracePt t="20435" x="6802438" y="2622550"/>
          <p14:tracePt t="20452" x="6813550" y="2622550"/>
          <p14:tracePt t="20469" x="6816725" y="2622550"/>
          <p14:tracePt t="20489" x="6823075" y="2619375"/>
          <p14:tracePt t="20502" x="6837363" y="2609850"/>
          <p14:tracePt t="20520" x="6892925" y="2595563"/>
          <p14:tracePt t="20535" x="6940550" y="2562225"/>
          <p14:tracePt t="20553" x="7008813" y="2500313"/>
          <p14:tracePt t="20569" x="7050088" y="2465388"/>
          <p14:tracePt t="20586" x="7073900" y="2441575"/>
          <p14:tracePt t="20602" x="7091363" y="2424113"/>
          <p14:tracePt t="20619" x="7100888" y="2414588"/>
          <p14:tracePt t="20636" x="7112000" y="2382838"/>
          <p14:tracePt t="20652" x="7118350" y="2344738"/>
          <p14:tracePt t="20669" x="7118350" y="2300288"/>
          <p14:tracePt t="20685" x="7118350" y="2249488"/>
          <p14:tracePt t="20703" x="7118350" y="2163763"/>
          <p14:tracePt t="20719" x="7118350" y="2133600"/>
          <p14:tracePt t="20735" x="7118350" y="2098675"/>
          <p14:tracePt t="20752" x="7118350" y="2060575"/>
          <p14:tracePt t="20771" x="7097713" y="2019300"/>
          <p14:tracePt t="20779" x="7085013" y="2006600"/>
          <p14:tracePt t="20787" x="7077075" y="1995488"/>
          <p14:tracePt t="20802" x="7059613" y="1971675"/>
          <p14:tracePt t="20819" x="7035800" y="1947863"/>
          <p14:tracePt t="20839" x="7008813" y="1906588"/>
          <p14:tracePt t="20854" x="6973888" y="1871663"/>
          <p14:tracePt t="20873" x="6943725" y="1841500"/>
          <p14:tracePt t="20885" x="6919913" y="1809750"/>
          <p14:tracePt t="20902" x="6896100" y="1793875"/>
          <p14:tracePt t="20918" x="6872288" y="1773238"/>
          <p14:tracePt t="20934" x="6837363" y="1755775"/>
          <p14:tracePt t="20951" x="6819900" y="1752600"/>
          <p14:tracePt t="20967" x="6810375" y="1744663"/>
          <p14:tracePt t="20984" x="6796088" y="1741488"/>
          <p14:tracePt t="21002" x="6781800" y="1741488"/>
          <p14:tracePt t="21019" x="6765925" y="1741488"/>
          <p14:tracePt t="21035" x="6737350" y="1741488"/>
          <p14:tracePt t="21052" x="6683375" y="1752600"/>
          <p14:tracePt t="21069" x="6638925" y="1762125"/>
          <p14:tracePt t="21085" x="6610350" y="1770063"/>
          <p14:tracePt t="21110" x="6508750" y="1809750"/>
          <p14:tracePt t="21119" x="6497638" y="1817688"/>
          <p14:tracePt t="21135" x="6473825" y="1827213"/>
          <p14:tracePt t="21154" x="6453188" y="1838325"/>
          <p14:tracePt t="21169" x="6432550" y="1855788"/>
          <p14:tracePt t="21185" x="6411913" y="1876425"/>
          <p14:tracePt t="21202" x="6402388" y="1906588"/>
          <p14:tracePt t="21219" x="6378575" y="1936750"/>
          <p14:tracePt t="21252" x="6316663" y="2016125"/>
          <p14:tracePt t="21269" x="6299200" y="2039938"/>
          <p14:tracePt t="21276" x="6292850" y="2054225"/>
          <p14:tracePt t="21285" x="6292850" y="2057400"/>
          <p14:tracePt t="21303" x="6281738" y="2078038"/>
          <p14:tracePt t="21319" x="6275388" y="2092325"/>
          <p14:tracePt t="21335" x="6275388" y="2108200"/>
          <p14:tracePt t="21352" x="6272213" y="2133600"/>
          <p14:tracePt t="21370" x="6272213" y="2208213"/>
          <p14:tracePt t="21386" x="6272213" y="2279650"/>
          <p14:tracePt t="21403" x="6272213" y="2332038"/>
          <p14:tracePt t="21419" x="6284913" y="2382838"/>
          <p14:tracePt t="21435" x="6299200" y="2414588"/>
          <p14:tracePt t="21453" x="6305550" y="2441575"/>
          <p14:tracePt t="21468" x="6308725" y="2451100"/>
          <p14:tracePt t="21485" x="6316663" y="2468563"/>
          <p14:tracePt t="21502" x="6326188" y="2492375"/>
          <p14:tracePt t="21518" x="6361113" y="2530475"/>
          <p14:tracePt t="21535" x="6464300" y="2619375"/>
          <p14:tracePt t="21552" x="6542088" y="2657475"/>
          <p14:tracePt t="21569" x="6580188" y="2684463"/>
          <p14:tracePt t="21586" x="6627813" y="2695575"/>
          <p14:tracePt t="21604" x="6677025" y="2716213"/>
          <p14:tracePt t="21619" x="6713538" y="2722563"/>
          <p14:tracePt t="21636" x="6731000" y="2725738"/>
          <p14:tracePt t="21652" x="6737350" y="2733675"/>
          <p14:tracePt t="21671" x="6778625" y="2733675"/>
          <p14:tracePt t="21685" x="6823075" y="2740025"/>
          <p14:tracePt t="21702" x="6861175" y="2740025"/>
          <p14:tracePt t="21719" x="6902450" y="2740025"/>
          <p14:tracePt t="21736" x="6940550" y="2740025"/>
          <p14:tracePt t="21753" x="6994525" y="2728913"/>
          <p14:tracePt t="21769" x="7011988" y="2722563"/>
          <p14:tracePt t="21777" x="7015163" y="2719388"/>
          <p14:tracePt t="21788" x="7023100" y="2719388"/>
          <p14:tracePt t="21803" x="7026275" y="2713038"/>
          <p14:tracePt t="21819" x="7032625" y="2705100"/>
          <p14:tracePt t="21836" x="7043738" y="2671763"/>
          <p14:tracePt t="21852" x="7059613" y="2640013"/>
          <p14:tracePt t="21870" x="7073900" y="2613025"/>
          <p14:tracePt t="21886" x="7108825" y="2547938"/>
          <p14:tracePt t="21903" x="7118350" y="2486025"/>
          <p14:tracePt t="21919" x="7124700" y="2447925"/>
          <p14:tracePt t="21936" x="7124700" y="2409825"/>
          <p14:tracePt t="21952" x="7124700" y="2365375"/>
          <p14:tracePt t="21970" x="7124700" y="2338388"/>
          <p14:tracePt t="21987" x="7105650" y="2287588"/>
          <p14:tracePt t="22002" x="7077075" y="2243138"/>
          <p14:tracePt t="22019" x="7050088" y="2193925"/>
          <p14:tracePt t="22036" x="7026275" y="2163763"/>
          <p14:tracePt t="22054" x="6994525" y="2112963"/>
          <p14:tracePt t="22069" x="6967538" y="2081213"/>
          <p14:tracePt t="22086" x="6950075" y="2051050"/>
          <p14:tracePt t="22102" x="6919913" y="2027238"/>
          <p14:tracePt t="22121" x="6881813" y="1974850"/>
          <p14:tracePt t="22136" x="6851650" y="1947863"/>
          <p14:tracePt t="22152" x="6802438" y="1924050"/>
          <p14:tracePt t="22169" x="6765925" y="1909763"/>
          <p14:tracePt t="22186" x="6742113" y="1892300"/>
          <p14:tracePt t="22202" x="6731000" y="1885950"/>
          <p14:tracePt t="22236" x="6727825" y="1885950"/>
          <p14:tracePt t="22252" x="6707188" y="1885950"/>
          <p14:tracePt t="22270" x="6662738" y="1885950"/>
          <p14:tracePt t="22276" x="6635750" y="1889125"/>
          <p14:tracePt t="22286" x="6553200" y="1895475"/>
          <p14:tracePt t="22302" x="6497638" y="1903413"/>
          <p14:tracePt t="22319" x="6453188" y="1916113"/>
          <p14:tracePt t="22336" x="6423025" y="1924050"/>
          <p14:tracePt t="22353" x="6381750" y="1941513"/>
          <p14:tracePt t="22391" x="6308725" y="2001838"/>
          <p14:tracePt t="22402" x="6288088" y="2022475"/>
          <p14:tracePt t="22422" x="6230938" y="2066925"/>
          <p14:tracePt t="22437" x="6189663" y="2116138"/>
          <p14:tracePt t="22453" x="6165850" y="2146300"/>
          <p14:tracePt t="22469" x="6137275" y="2178050"/>
          <p14:tracePt t="22486" x="6121400" y="2211388"/>
          <p14:tracePt t="22503" x="6113463" y="2222500"/>
          <p14:tracePt t="22533" x="6110288" y="2273300"/>
          <p14:tracePt t="22542" x="6110288" y="2290763"/>
          <p14:tracePt t="22553" x="6110288" y="2308225"/>
          <p14:tracePt t="22570" x="6110288" y="2352675"/>
          <p14:tracePt t="22587" x="6148388" y="2444750"/>
          <p14:tracePt t="22602" x="6189663" y="2486025"/>
          <p14:tracePt t="22619" x="6227763" y="2516188"/>
          <p14:tracePt t="22636" x="6267450" y="2544763"/>
          <p14:tracePt t="22654" x="6343650" y="2578100"/>
          <p14:tracePt t="22670" x="6388100" y="2598738"/>
          <p14:tracePt t="22686" x="6426200" y="2609850"/>
          <p14:tracePt t="22703" x="6470650" y="2616200"/>
          <p14:tracePt t="22721" x="6542088" y="2622550"/>
          <p14:tracePt t="22736" x="6594475" y="2630488"/>
          <p14:tracePt t="22753" x="6638925" y="2643188"/>
          <p14:tracePt t="22770" x="6677025" y="2643188"/>
          <p14:tracePt t="22778" x="6692900" y="2651125"/>
          <p14:tracePt t="22788" x="6724650" y="2654300"/>
          <p14:tracePt t="22804" x="6748463" y="2654300"/>
          <p14:tracePt t="22820" x="6789738" y="2654300"/>
          <p14:tracePt t="22836" x="6834188" y="2660650"/>
          <p14:tracePt t="22853" x="6878638" y="2667000"/>
          <p14:tracePt t="22872" x="6934200" y="2667000"/>
          <p14:tracePt t="22886" x="6970713" y="2667000"/>
          <p14:tracePt t="22903" x="6981825" y="2667000"/>
          <p14:tracePt t="22920" x="6994525" y="2667000"/>
          <p14:tracePt t="22936" x="7019925" y="2663825"/>
          <p14:tracePt t="22954" x="7050088" y="2622550"/>
          <p14:tracePt t="22970" x="7067550" y="2598738"/>
          <p14:tracePt t="22986" x="7085013" y="2568575"/>
          <p14:tracePt t="23003" x="7097713" y="2536825"/>
          <p14:tracePt t="23021" x="7108825" y="2509838"/>
          <p14:tracePt t="23037" x="7108825" y="2486025"/>
          <p14:tracePt t="23053" x="7108825" y="2465388"/>
          <p14:tracePt t="23070" x="7108825" y="2438400"/>
          <p14:tracePt t="23087" x="7108825" y="2400300"/>
          <p14:tracePt t="23103" x="7108825" y="2359025"/>
          <p14:tracePt t="23120" x="7108825" y="2314575"/>
          <p14:tracePt t="23136" x="7108825" y="2266950"/>
          <p14:tracePt t="23153" x="7108825" y="2238375"/>
          <p14:tracePt t="23174" x="7080250" y="2170113"/>
          <p14:tracePt t="23186" x="7059613" y="2139950"/>
          <p14:tracePt t="23203" x="7050088" y="2116138"/>
          <p14:tracePt t="23220" x="7038975" y="2101850"/>
          <p14:tracePt t="23236" x="7029450" y="2084388"/>
          <p14:tracePt t="23254" x="6991350" y="2047875"/>
          <p14:tracePt t="23270" x="6967538" y="2022475"/>
          <p14:tracePt t="23277" x="6958013" y="2016125"/>
          <p14:tracePt t="23287" x="6937375" y="1989138"/>
          <p14:tracePt t="23303" x="6884988" y="1947863"/>
          <p14:tracePt t="23321" x="6799263" y="1895475"/>
          <p14:tracePt t="23337" x="6762750" y="1882775"/>
          <p14:tracePt t="23353" x="6745288" y="1879600"/>
          <p14:tracePt t="23370" x="6724650" y="1871663"/>
          <p14:tracePt t="23386" x="6713538" y="1868488"/>
          <p14:tracePt t="23403" x="6683375" y="1868488"/>
          <p14:tracePt t="23421" x="6659563" y="1868488"/>
          <p14:tracePt t="23437" x="6630988" y="1868488"/>
          <p14:tracePt t="23454" x="6591300" y="1882775"/>
          <p14:tracePt t="23472" x="6518275" y="1903413"/>
          <p14:tracePt t="23487" x="6480175" y="1916113"/>
          <p14:tracePt t="23503" x="6456363" y="1933575"/>
          <p14:tracePt t="23520" x="6432550" y="1944688"/>
          <p14:tracePt t="23537" x="6408738" y="1971675"/>
          <p14:tracePt t="23553" x="6378575" y="2012950"/>
          <p14:tracePt t="23570" x="6353175" y="2043113"/>
          <p14:tracePt t="23586" x="6334125" y="2074863"/>
          <p14:tracePt t="23603" x="6308725" y="2108200"/>
          <p14:tracePt t="23621" x="6284913" y="2157413"/>
          <p14:tracePt t="23636" x="6272213" y="2201863"/>
          <p14:tracePt t="23675" x="6254750" y="2287588"/>
          <p14:tracePt t="23687" x="6248400" y="2297113"/>
          <p14:tracePt t="23704" x="6248400" y="2344738"/>
          <p14:tracePt t="23720" x="6248400" y="2359025"/>
          <p14:tracePt t="23736" x="6248400" y="2397125"/>
          <p14:tracePt t="23753" x="6278563" y="2435225"/>
          <p14:tracePt t="23771" x="6343650" y="2489200"/>
          <p14:tracePt t="23810" x="6464300" y="2524125"/>
          <p14:tracePt t="23819" x="6480175" y="2524125"/>
          <p14:tracePt t="23828" x="6500813" y="2530475"/>
          <p14:tracePt t="23837" x="6518275" y="2530475"/>
          <p14:tracePt t="23854" x="6545263" y="2530475"/>
          <p14:tracePt t="23870" x="6565900" y="2530475"/>
          <p14:tracePt t="23887" x="6597650" y="2533650"/>
          <p14:tracePt t="23903" x="6624638" y="2533650"/>
          <p14:tracePt t="23922" x="6672263" y="2541588"/>
          <p14:tracePt t="23936" x="6716713" y="2547938"/>
          <p14:tracePt t="23953" x="6748463" y="2562225"/>
          <p14:tracePt t="23970" x="6786563" y="2568575"/>
          <p14:tracePt t="23987" x="6802438" y="2568575"/>
          <p14:tracePt t="24005" x="6834188" y="2568575"/>
          <p14:tracePt t="24021" x="6864350" y="2568575"/>
          <p14:tracePt t="24037" x="6892925" y="2568575"/>
          <p14:tracePt t="24053" x="6908800" y="2568575"/>
          <p14:tracePt t="24071" x="6913563" y="2568575"/>
          <p14:tracePt t="24087" x="6943725" y="2568575"/>
          <p14:tracePt t="24141" x="6950075" y="2568575"/>
          <p14:tracePt t="24157" x="6953250" y="2568575"/>
          <p14:tracePt t="50724" x="4413250" y="0"/>
          <p14:tracePt t="50733" x="4056063" y="0"/>
          <p14:tracePt t="50741" x="3724275" y="0"/>
          <p14:tracePt t="50754" x="3251200" y="0"/>
          <p14:tracePt t="50771" x="3000375" y="0"/>
          <p14:tracePt t="50788" x="2695575" y="0"/>
          <p14:tracePt t="50806" x="2430463" y="0"/>
          <p14:tracePt t="50838" x="2293938" y="0"/>
          <p14:tracePt t="50871" x="2208213" y="9525"/>
          <p14:tracePt t="50876" x="2122488" y="38100"/>
          <p14:tracePt t="50888" x="2001838" y="82550"/>
          <p14:tracePt t="50905" x="1944688" y="109538"/>
          <p14:tracePt t="50922" x="1933575" y="112713"/>
          <p14:tracePt t="50957" x="1924050" y="120650"/>
          <p14:tracePt t="50972" x="1841500" y="120650"/>
          <p14:tracePt t="50988" x="1666875" y="106363"/>
          <p14:tracePt t="51005" x="1484313" y="95250"/>
          <p14:tracePt t="51022" x="1333500" y="95250"/>
          <p14:tracePt t="55973" x="4741863" y="4008438"/>
          <p14:tracePt t="56135" x="4745038" y="4005263"/>
          <p14:tracePt t="56143" x="4752975" y="3998913"/>
          <p14:tracePt t="56152" x="4762500" y="3994150"/>
          <p14:tracePt t="56174" x="4821238" y="3970338"/>
          <p14:tracePt t="56193" x="4824413" y="3905250"/>
          <p14:tracePt t="56209" x="4810125" y="3822700"/>
          <p14:tracePt t="56224" x="4765675" y="3751263"/>
          <p14:tracePt t="56257" x="4646613" y="3617913"/>
          <p14:tracePt t="56290" x="4427538" y="3511550"/>
          <p14:tracePt t="56308" x="4306888" y="3487738"/>
          <p14:tracePt t="56325" x="4156075" y="3443288"/>
          <p14:tracePt t="56342" x="3998913" y="3414713"/>
          <p14:tracePt t="56358" x="3916363" y="3408363"/>
          <p14:tracePt t="56375" x="3871913" y="3394075"/>
          <p14:tracePt t="56391" x="3833813" y="3387725"/>
          <p14:tracePt t="56408" x="3748088" y="3373438"/>
          <p14:tracePt t="56425" x="3514725" y="3328988"/>
          <p14:tracePt t="56441" x="3298825" y="3308350"/>
          <p14:tracePt t="56458" x="3059113" y="3308350"/>
          <p14:tracePt t="56475" x="2843213" y="3308350"/>
          <p14:tracePt t="56493" x="2616200" y="3308350"/>
          <p14:tracePt t="56508" x="2533650" y="3308350"/>
          <p14:tracePt t="56524" x="2513013" y="3308350"/>
          <p14:tracePt t="56541" x="2506663" y="3308350"/>
          <p14:tracePt t="56558" x="2495550" y="3313113"/>
          <p14:tracePt t="56575" x="2495550" y="3343275"/>
          <p14:tracePt t="56591" x="2495550" y="3373438"/>
          <p14:tracePt t="56608" x="2489200" y="3411538"/>
          <p14:tracePt t="56625" x="2479675" y="3425825"/>
          <p14:tracePt t="56642" x="2462213" y="3446463"/>
          <p14:tracePt t="56660" x="2462213" y="3452813"/>
          <p14:tracePt t="56847" x="2462213" y="3455988"/>
          <p14:tracePt t="56855" x="2459038" y="3463925"/>
          <p14:tracePt t="56865" x="2459038" y="3467100"/>
          <p14:tracePt t="56874" x="2459038" y="3476625"/>
          <p14:tracePt t="56884" x="2459038" y="3521075"/>
          <p14:tracePt t="56900" x="2459038" y="3565525"/>
          <p14:tracePt t="56910" x="2459038" y="3590925"/>
          <p14:tracePt t="56927" x="2451100" y="3668713"/>
          <p14:tracePt t="56942" x="2444750" y="3713163"/>
          <p14:tracePt t="56958" x="2444750" y="3741738"/>
          <p14:tracePt t="56975" x="2444750" y="3792538"/>
          <p14:tracePt t="56991" x="2444750" y="3836988"/>
          <p14:tracePt t="57009" x="2447925" y="3875088"/>
          <p14:tracePt t="57025" x="2462213" y="3895725"/>
          <p14:tracePt t="57048" x="2492375" y="3957638"/>
          <p14:tracePt t="57058" x="2495550" y="3960813"/>
          <p14:tracePt t="57080" x="2495550" y="3963988"/>
          <p14:tracePt t="57093" x="2495550" y="3981450"/>
          <p14:tracePt t="57108" x="2503488" y="3994150"/>
          <p14:tracePt t="57125" x="2506663" y="4011613"/>
          <p14:tracePt t="57142" x="2516188" y="4035425"/>
          <p14:tracePt t="57148" x="2524125" y="4038600"/>
          <p14:tracePt t="57183" x="2527300" y="4059238"/>
          <p14:tracePt t="57193" x="2527300" y="4064000"/>
          <p14:tracePt t="57202" x="2533650" y="4073525"/>
          <p14:tracePt t="57214" x="2533650" y="4076700"/>
          <p14:tracePt t="57225" x="2536825" y="4084638"/>
          <p14:tracePt t="57242" x="2536825" y="4097338"/>
          <p14:tracePt t="57258" x="2547938" y="4108450"/>
          <p14:tracePt t="57275" x="2547938" y="4111625"/>
          <p14:tracePt t="57291" x="2547938" y="4117975"/>
          <p14:tracePt t="57309" x="2547938" y="4121150"/>
          <p14:tracePt t="57325" x="2547938" y="4132263"/>
          <p14:tracePt t="57358" x="2547938" y="4135438"/>
          <p14:tracePt t="58281" x="2547938" y="4144963"/>
          <p14:tracePt t="58289" x="2544763" y="4165600"/>
          <p14:tracePt t="58298" x="2530475" y="4179888"/>
          <p14:tracePt t="58333" x="2400300" y="4330700"/>
          <p14:tracePt t="58346" x="2293938" y="4448175"/>
          <p14:tracePt t="58365" x="2166938" y="4567238"/>
          <p14:tracePt t="58384" x="2039938" y="4694238"/>
          <p14:tracePt t="58399" x="1971675" y="4776788"/>
          <p14:tracePt t="58415" x="1912938" y="4876800"/>
          <p14:tracePt t="58432" x="1868488" y="4948238"/>
          <p14:tracePt t="58466" x="1782763" y="5181600"/>
          <p14:tracePt t="58482" x="1717675" y="5314950"/>
          <p14:tracePt t="58499" x="1638300" y="5427663"/>
          <p14:tracePt t="58516" x="1563688" y="5521325"/>
          <p14:tracePt t="58533" x="1474788" y="5634038"/>
          <p14:tracePt t="58549" x="1401763" y="5708650"/>
          <p14:tracePt t="58565" x="1327150" y="5781675"/>
          <p14:tracePt t="58582" x="1258888" y="5829300"/>
          <p14:tracePt t="58601" x="1090613" y="5942013"/>
          <p14:tracePt t="58616" x="1022350" y="5997575"/>
          <p14:tracePt t="58632" x="939800" y="6045200"/>
          <p14:tracePt t="58640" x="901700" y="6069013"/>
          <p14:tracePt t="58649" x="877888" y="6100763"/>
          <p14:tracePt t="58666" x="836613" y="6134100"/>
          <p14:tracePt t="58683" x="777875" y="6178550"/>
          <p14:tracePt t="58699" x="741363" y="6213475"/>
          <p14:tracePt t="58716" x="706438" y="6243638"/>
          <p14:tracePt t="58732" x="688975" y="6281738"/>
          <p14:tracePt t="58751" x="655638" y="6319838"/>
          <p14:tracePt t="58766" x="590550" y="6399213"/>
          <p14:tracePt t="58782" x="561975" y="6446838"/>
          <p14:tracePt t="58799" x="544513" y="6484938"/>
          <p14:tracePt t="58816" x="523875" y="65246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4F16D0A-401B-44AF-8C56-01A1E2CC56D4}" type="slidenum">
              <a:rPr lang="de-DE" smtClean="0"/>
              <a:pPr/>
              <a:t>7</a:t>
            </a:fld>
            <a:endParaRPr lang="de-DE" dirty="0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err="1" smtClean="0">
                <a:solidFill>
                  <a:schemeClr val="accent2"/>
                </a:solidFill>
              </a:rPr>
              <a:t>Locality</a:t>
            </a:r>
            <a:endParaRPr lang="de-DE" sz="2400" dirty="0" smtClean="0">
              <a:solidFill>
                <a:schemeClr val="accent2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9" b="-939"/>
          <a:stretch/>
        </p:blipFill>
        <p:spPr>
          <a:xfrm>
            <a:off x="229639" y="1229360"/>
            <a:ext cx="4569922" cy="2966719"/>
          </a:xfrm>
          <a:prstGeom prst="rect">
            <a:avLst/>
          </a:prstGeom>
        </p:spPr>
      </p:pic>
      <p:pic>
        <p:nvPicPr>
          <p:cNvPr id="23560" name="Picture 8" descr="lageplan-s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9750" y="893763"/>
            <a:ext cx="4579938" cy="5699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5130800" y="1676812"/>
            <a:ext cx="381000" cy="381000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7035800" y="1628775"/>
            <a:ext cx="381000" cy="381000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677025" y="949325"/>
            <a:ext cx="235789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 b="1" dirty="0" smtClean="0">
                <a:solidFill>
                  <a:srgbClr val="66CCFF"/>
                </a:solidFill>
              </a:rPr>
              <a:t>Traffic </a:t>
            </a:r>
            <a:r>
              <a:rPr lang="de-DE" sz="1200" b="1" dirty="0" err="1" smtClean="0">
                <a:solidFill>
                  <a:srgbClr val="66CCFF"/>
                </a:solidFill>
              </a:rPr>
              <a:t>engineering</a:t>
            </a:r>
            <a:r>
              <a:rPr lang="de-DE" sz="1200" b="1" dirty="0" smtClean="0">
                <a:solidFill>
                  <a:srgbClr val="66CCFF"/>
                </a:solidFill>
              </a:rPr>
              <a:t> </a:t>
            </a:r>
            <a:r>
              <a:rPr lang="de-DE" sz="1200" b="1" dirty="0" err="1" smtClean="0">
                <a:solidFill>
                  <a:srgbClr val="66CCFF"/>
                </a:solidFill>
              </a:rPr>
              <a:t>laboratory</a:t>
            </a:r>
            <a:endParaRPr lang="de-DE" sz="1200" b="1" dirty="0" smtClean="0">
              <a:solidFill>
                <a:srgbClr val="66CCFF"/>
              </a:solidFill>
            </a:endParaRPr>
          </a:p>
          <a:p>
            <a:pPr eaLnBrk="0" hangingPunct="0"/>
            <a:r>
              <a:rPr lang="de-DE" sz="1200" b="1" dirty="0" err="1" smtClean="0">
                <a:solidFill>
                  <a:srgbClr val="66CCFF"/>
                </a:solidFill>
              </a:rPr>
              <a:t>Visualization</a:t>
            </a:r>
            <a:r>
              <a:rPr lang="de-DE" sz="1200" b="1" dirty="0" smtClean="0">
                <a:solidFill>
                  <a:srgbClr val="66CCFF"/>
                </a:solidFill>
              </a:rPr>
              <a:t> </a:t>
            </a:r>
            <a:r>
              <a:rPr lang="de-DE" sz="1200" b="1" dirty="0" err="1" smtClean="0">
                <a:solidFill>
                  <a:srgbClr val="66CCFF"/>
                </a:solidFill>
              </a:rPr>
              <a:t>laboratory</a:t>
            </a:r>
            <a:endParaRPr lang="de-DE" sz="1200" b="1" dirty="0">
              <a:solidFill>
                <a:srgbClr val="66CCFF"/>
              </a:solidFill>
            </a:endParaRPr>
          </a:p>
        </p:txBody>
      </p:sp>
      <p:sp>
        <p:nvSpPr>
          <p:cNvPr id="5130" name="Rectangle 13"/>
          <p:cNvSpPr>
            <a:spLocks noChangeArrowheads="1"/>
          </p:cNvSpPr>
          <p:nvPr/>
        </p:nvSpPr>
        <p:spPr bwMode="auto">
          <a:xfrm>
            <a:off x="6108700" y="3305175"/>
            <a:ext cx="800100" cy="177800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7142163" y="3081338"/>
            <a:ext cx="381000" cy="381000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67" name="Oval 15"/>
          <p:cNvSpPr>
            <a:spLocks noChangeArrowheads="1"/>
          </p:cNvSpPr>
          <p:nvPr/>
        </p:nvSpPr>
        <p:spPr bwMode="auto">
          <a:xfrm>
            <a:off x="5130800" y="1676400"/>
            <a:ext cx="381000" cy="381000"/>
          </a:xfrm>
          <a:prstGeom prst="ellipse">
            <a:avLst/>
          </a:prstGeom>
          <a:noFill/>
          <a:ln w="38100">
            <a:solidFill>
              <a:srgbClr val="00CCFF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7141875" y="2558405"/>
            <a:ext cx="1529586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 b="1" dirty="0" err="1" smtClean="0">
                <a:solidFill>
                  <a:srgbClr val="66CCFF"/>
                </a:solidFill>
              </a:rPr>
              <a:t>Driving</a:t>
            </a:r>
            <a:r>
              <a:rPr lang="de-DE" sz="1200" b="1" dirty="0" smtClean="0">
                <a:solidFill>
                  <a:srgbClr val="66CCFF"/>
                </a:solidFill>
              </a:rPr>
              <a:t> </a:t>
            </a:r>
            <a:r>
              <a:rPr lang="de-DE" sz="1200" b="1" dirty="0" err="1" smtClean="0">
                <a:solidFill>
                  <a:srgbClr val="66CCFF"/>
                </a:solidFill>
              </a:rPr>
              <a:t>simulation</a:t>
            </a:r>
            <a:endParaRPr lang="de-DE" sz="1200" b="1" dirty="0">
              <a:solidFill>
                <a:srgbClr val="66CCFF"/>
              </a:solidFill>
            </a:endParaRPr>
          </a:p>
          <a:p>
            <a:pPr eaLnBrk="0" hangingPunct="0"/>
            <a:r>
              <a:rPr lang="de-DE" sz="1200" b="1" dirty="0" err="1" smtClean="0">
                <a:solidFill>
                  <a:srgbClr val="66CCFF"/>
                </a:solidFill>
              </a:rPr>
              <a:t>laboratory</a:t>
            </a:r>
            <a:endParaRPr lang="de-DE" sz="1200" b="1" dirty="0">
              <a:solidFill>
                <a:srgbClr val="66CCFF"/>
              </a:solidFill>
            </a:endParaRP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3605283" y="1430338"/>
            <a:ext cx="1492716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 b="1" dirty="0" smtClean="0">
                <a:solidFill>
                  <a:srgbClr val="66CCFF"/>
                </a:solidFill>
              </a:rPr>
              <a:t>Design </a:t>
            </a:r>
            <a:r>
              <a:rPr lang="de-DE" sz="1200" b="1" dirty="0" err="1" smtClean="0">
                <a:solidFill>
                  <a:srgbClr val="66CCFF"/>
                </a:solidFill>
              </a:rPr>
              <a:t>laboratory</a:t>
            </a:r>
            <a:endParaRPr lang="de-DE" sz="1200" b="1" dirty="0" smtClean="0">
              <a:solidFill>
                <a:srgbClr val="66CCFF"/>
              </a:solidFill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4086225" y="1973263"/>
            <a:ext cx="705642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 b="1" dirty="0" smtClean="0">
                <a:solidFill>
                  <a:srgbClr val="66CCFF"/>
                </a:solidFill>
              </a:rPr>
              <a:t>Offices</a:t>
            </a:r>
            <a:endParaRPr lang="de-DE" sz="1200" b="1" dirty="0">
              <a:solidFill>
                <a:srgbClr val="66CCFF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4006299"/>
            <a:ext cx="7318525" cy="2324238"/>
          </a:xfrm>
          <a:prstGeom prst="rect">
            <a:avLst/>
          </a:prstGeom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rgbClr val="C00000"/>
                </a:solidFill>
              </a:rPr>
              <a:t>Locality</a:t>
            </a:r>
            <a:r>
              <a:rPr lang="de-DE" sz="1000" dirty="0" smtClean="0">
                <a:solidFill>
                  <a:srgbClr val="C00000"/>
                </a:solidFill>
              </a:rPr>
              <a:t>/</a:t>
            </a:r>
            <a:r>
              <a:rPr lang="de-DE" sz="1000" dirty="0" err="1" smtClean="0">
                <a:solidFill>
                  <a:srgbClr val="C00000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chemeClr val="accent2"/>
                </a:solidFill>
              </a:rPr>
              <a:t>Study </a:t>
            </a:r>
            <a:r>
              <a:rPr lang="de-DE" sz="1000" dirty="0" err="1" smtClean="0">
                <a:solidFill>
                  <a:schemeClr val="accent2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chemeClr val="accent2"/>
                </a:solidFill>
              </a:rPr>
              <a:t>Current</a:t>
            </a:r>
            <a:endParaRPr lang="de-DE" sz="1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23"/>
    </mc:Choice>
    <mc:Fallback xmlns="">
      <p:transition spd="slow" advTm="140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561" grpId="0" animBg="1"/>
      <p:bldP spid="23562" grpId="0" animBg="1"/>
      <p:bldP spid="23563" grpId="0" animBg="1"/>
      <p:bldP spid="23566" grpId="0" animBg="1"/>
      <p:bldP spid="23567" grpId="0" animBg="1"/>
      <p:bldP spid="23569" grpId="0" animBg="1"/>
      <p:bldP spid="23568" grpId="0" animBg="1"/>
      <p:bldP spid="23564" grpId="0" animBg="1"/>
    </p:bldLst>
  </p:timing>
  <p:extLst>
    <p:ext uri="{3A86A75C-4F4B-4683-9AE1-C65F6400EC91}">
      <p14:laserTraceLst xmlns:p14="http://schemas.microsoft.com/office/powerpoint/2010/main">
        <p14:tracePtLst>
          <p14:tracePt t="789" x="614363" y="6419850"/>
          <p14:tracePt t="823" x="668338" y="6350000"/>
          <p14:tracePt t="826" x="700088" y="6313488"/>
          <p14:tracePt t="838" x="720725" y="6292850"/>
          <p14:tracePt t="856" x="768350" y="6207125"/>
          <p14:tracePt t="871" x="819150" y="6116638"/>
          <p14:tracePt t="888" x="884238" y="6024563"/>
          <p14:tracePt t="905" x="949325" y="5942013"/>
          <p14:tracePt t="922" x="1063625" y="5784850"/>
          <p14:tracePt t="938" x="1138238" y="5702300"/>
          <p14:tracePt t="955" x="1214438" y="5607050"/>
          <p14:tracePt t="971" x="1265238" y="5554663"/>
          <p14:tracePt t="988" x="1306513" y="5524500"/>
          <p14:tracePt t="1005" x="1333500" y="5500688"/>
          <p14:tracePt t="1021" x="1344613" y="5483225"/>
          <p14:tracePt t="1038" x="1350963" y="5462588"/>
          <p14:tracePt t="1055" x="1350963" y="5438775"/>
          <p14:tracePt t="1072" x="1350963" y="5421313"/>
          <p14:tracePt t="41915" x="1827213" y="6370638"/>
          <p14:tracePt t="41930" x="1920875" y="6319838"/>
          <p14:tracePt t="41948" x="1998663" y="6264275"/>
          <p14:tracePt t="41980" x="2092325" y="6223000"/>
          <p14:tracePt t="42013" x="2300288" y="6148388"/>
          <p14:tracePt t="42031" x="2376488" y="6113463"/>
          <p14:tracePt t="42048" x="2400300" y="6103938"/>
          <p14:tracePt t="42160" x="2344738" y="6103938"/>
          <p14:tracePt t="42169" x="2266950" y="6110288"/>
          <p14:tracePt t="42177" x="2163763" y="6116638"/>
          <p14:tracePt t="42186" x="2036763" y="6127750"/>
          <p14:tracePt t="42198" x="1838325" y="6186488"/>
          <p14:tracePt t="42214" x="1714500" y="6237288"/>
          <p14:tracePt t="42231" x="1590675" y="6308725"/>
          <p14:tracePt t="42249" x="1460500" y="6373813"/>
          <p14:tracePt t="42265" x="1406525" y="6408738"/>
          <p14:tracePt t="42281" x="1347788" y="6446838"/>
          <p14:tracePt t="42298" x="1258888" y="6470650"/>
          <p14:tracePt t="42315" x="1185863" y="6484938"/>
          <p14:tracePt t="42331" x="1076325" y="6491288"/>
          <p14:tracePt t="42348" x="1038225" y="6505575"/>
          <p14:tracePt t="42364" x="1008063" y="6505575"/>
          <p14:tracePt t="42381" x="963613" y="6524625"/>
          <p14:tracePt t="42696" x="1111250" y="6429375"/>
          <p14:tracePt t="42711" x="1312863" y="6288088"/>
          <p14:tracePt t="42725" x="1504950" y="6154738"/>
          <p14:tracePt t="42740" x="1773238" y="5986463"/>
          <p14:tracePt t="42752" x="1944688" y="5815013"/>
          <p14:tracePt t="42782" x="2320925" y="5438775"/>
          <p14:tracePt t="42798" x="2557463" y="5211763"/>
          <p14:tracePt t="42815" x="2905125" y="4921250"/>
          <p14:tracePt t="42832" x="3328988" y="4608513"/>
          <p14:tracePt t="42848" x="3733800" y="4279900"/>
          <p14:tracePt t="42865" x="3884613" y="4129088"/>
          <p14:tracePt t="42882" x="4079875" y="3981450"/>
          <p14:tracePt t="42898" x="4357688" y="3775075"/>
          <p14:tracePt t="42915" x="4495800" y="3692525"/>
          <p14:tracePt t="42939" x="5595938" y="3154363"/>
          <p14:tracePt t="42948" x="5794375" y="3062288"/>
          <p14:tracePt t="42954" x="5962650" y="3000375"/>
          <p14:tracePt t="42965" x="6110288" y="2944813"/>
          <p14:tracePt t="42982" x="6480175" y="2794000"/>
          <p14:tracePt t="42998" x="6867525" y="2657475"/>
          <p14:tracePt t="43015" x="7059613" y="2571750"/>
          <p14:tracePt t="43032" x="7248525" y="2486025"/>
          <p14:tracePt t="43048" x="7345363" y="2438400"/>
          <p14:tracePt t="43083" x="7934325" y="2087563"/>
          <p14:tracePt t="43099" x="8126413" y="1968500"/>
          <p14:tracePt t="43110" x="8208963" y="1920875"/>
          <p14:tracePt t="43121" x="8397875" y="1844675"/>
          <p14:tracePt t="43132" x="8483600" y="1797050"/>
          <p14:tracePt t="43149" x="8693150" y="1690688"/>
          <p14:tracePt t="43165" x="8740775" y="1649413"/>
          <p14:tracePt t="43182" x="8753475" y="1619250"/>
          <p14:tracePt t="43198" x="8753475" y="1604963"/>
          <p14:tracePt t="43217" x="8753475" y="1581150"/>
          <p14:tracePt t="43232" x="8753475" y="1560513"/>
          <p14:tracePt t="43248" x="8753475" y="1546225"/>
          <p14:tracePt t="43266" x="8753475" y="1528763"/>
          <p14:tracePt t="43283" x="8753475" y="1519238"/>
          <p14:tracePt t="43298" x="8750300" y="1487488"/>
          <p14:tracePt t="43314" x="8699500" y="1460500"/>
          <p14:tracePt t="43331" x="8569325" y="1427163"/>
          <p14:tracePt t="43348" x="8439150" y="1401763"/>
          <p14:tracePt t="43365" x="8294688" y="1385888"/>
          <p14:tracePt t="43381" x="8243888" y="1385888"/>
          <p14:tracePt t="43398" x="8199438" y="1385888"/>
          <p14:tracePt t="43415" x="8161338" y="1385888"/>
          <p14:tracePt t="43432" x="8123238" y="1385888"/>
          <p14:tracePt t="43450" x="8031163" y="1409700"/>
          <p14:tracePt t="43457" x="8013700" y="1416050"/>
          <p14:tracePt t="43467" x="7975600" y="1430338"/>
          <p14:tracePt t="43482" x="7900988" y="1454150"/>
          <p14:tracePt t="43499" x="7845425" y="1466850"/>
          <p14:tracePt t="43517" x="7800975" y="1487488"/>
          <p14:tracePt t="43532" x="7797800" y="1492250"/>
          <p14:tracePt t="43579" x="7794625" y="1492250"/>
          <p14:tracePt t="43589" x="7786688" y="1495425"/>
          <p14:tracePt t="43601" x="7766050" y="1501775"/>
          <p14:tracePt t="43611" x="7756525" y="1501775"/>
          <p14:tracePt t="43622" x="7745413" y="1501775"/>
          <p14:tracePt t="43661" x="7739063" y="1501775"/>
          <p14:tracePt t="43671" x="7729538" y="1501775"/>
          <p14:tracePt t="43682" x="7708900" y="1501775"/>
          <p14:tracePt t="43699" x="7697788" y="1501775"/>
          <p14:tracePt t="43715" x="7688263" y="1501775"/>
          <p14:tracePt t="43732" x="7677150" y="1501775"/>
          <p14:tracePt t="43750" x="7653338" y="1501775"/>
          <p14:tracePt t="43765" x="7623175" y="1501775"/>
          <p14:tracePt t="43782" x="7578725" y="1501775"/>
          <p14:tracePt t="43799" x="7526338" y="1508125"/>
          <p14:tracePt t="43817" x="7472363" y="1516063"/>
          <p14:tracePt t="43832" x="7461250" y="1519238"/>
          <p14:tracePt t="43880" x="7458075" y="1525588"/>
          <p14:tracePt t="43890" x="7434263" y="1525588"/>
          <p14:tracePt t="43901" x="7389813" y="1528763"/>
          <p14:tracePt t="43915" x="7327900" y="1536700"/>
          <p14:tracePt t="43932" x="7265988" y="1543050"/>
          <p14:tracePt t="43949" x="7215188" y="1543050"/>
          <p14:tracePt t="43956" x="7194550" y="1549400"/>
          <p14:tracePt t="43967" x="7180263" y="1549400"/>
          <p14:tracePt t="43982" x="7162800" y="1557338"/>
          <p14:tracePt t="43999" x="7150100" y="1560513"/>
          <p14:tracePt t="44015" x="7138988" y="1560513"/>
          <p14:tracePt t="44032" x="7121525" y="1566863"/>
          <p14:tracePt t="44049" x="7100888" y="1581150"/>
          <p14:tracePt t="44067" x="7080250" y="1593850"/>
          <p14:tracePt t="44082" x="7053263" y="1604963"/>
          <p14:tracePt t="44099" x="7032625" y="1619250"/>
          <p14:tracePt t="44117" x="7011988" y="1628775"/>
          <p14:tracePt t="44132" x="6988175" y="1638300"/>
          <p14:tracePt t="44149" x="6961188" y="1649413"/>
          <p14:tracePt t="44165" x="6937375" y="1670050"/>
          <p14:tracePt t="44182" x="6902450" y="1687513"/>
          <p14:tracePt t="44199" x="6892925" y="1693863"/>
          <p14:tracePt t="44224" x="6834188" y="1752600"/>
          <p14:tracePt t="44238" x="6816725" y="1770063"/>
          <p14:tracePt t="44252" x="6799263" y="1793875"/>
          <p14:tracePt t="44267" x="6789738" y="1809750"/>
          <p14:tracePt t="44283" x="6781800" y="1824038"/>
          <p14:tracePt t="44298" x="6778625" y="1841500"/>
          <p14:tracePt t="44315" x="6772275" y="1855788"/>
          <p14:tracePt t="44332" x="6772275" y="1862138"/>
          <p14:tracePt t="44352" x="6772275" y="1876425"/>
          <p14:tracePt t="44365" x="6769100" y="1892300"/>
          <p14:tracePt t="44382" x="6769100" y="1903413"/>
          <p14:tracePt t="44399" x="6769100" y="1916113"/>
          <p14:tracePt t="44417" x="6769100" y="1936750"/>
          <p14:tracePt t="44432" x="6769100" y="1951038"/>
          <p14:tracePt t="44449" x="6769100" y="1962150"/>
          <p14:tracePt t="44456" x="6775450" y="1971675"/>
          <p14:tracePt t="44467" x="6786563" y="1985963"/>
          <p14:tracePt t="44484" x="6831013" y="2022475"/>
          <p14:tracePt t="44499" x="6867525" y="2036763"/>
          <p14:tracePt t="44516" x="6905625" y="2054225"/>
          <p14:tracePt t="44532" x="6937375" y="2066925"/>
          <p14:tracePt t="44549" x="6967538" y="2071688"/>
          <p14:tracePt t="44567" x="7008813" y="2084388"/>
          <p14:tracePt t="44582" x="7035800" y="2084388"/>
          <p14:tracePt t="44599" x="7073900" y="2092325"/>
          <p14:tracePt t="44616" x="7105650" y="2092325"/>
          <p14:tracePt t="44633" x="7138988" y="2092325"/>
          <p14:tracePt t="44649" x="7200900" y="2092325"/>
          <p14:tracePt t="44666" x="7262813" y="2092325"/>
          <p14:tracePt t="44682" x="7313613" y="2092325"/>
          <p14:tracePt t="44699" x="7366000" y="2092325"/>
          <p14:tracePt t="44717" x="7434263" y="2092325"/>
          <p14:tracePt t="44732" x="7458075" y="2092325"/>
          <p14:tracePt t="44749" x="7472363" y="2092325"/>
          <p14:tracePt t="44766" x="7481888" y="2092325"/>
          <p14:tracePt t="44784" x="7493000" y="2087563"/>
          <p14:tracePt t="44799" x="7505700" y="2084388"/>
          <p14:tracePt t="44816" x="7523163" y="2066925"/>
          <p14:tracePt t="44832" x="7540625" y="2051050"/>
          <p14:tracePt t="44849" x="7558088" y="2036763"/>
          <p14:tracePt t="44868" x="7573963" y="2009775"/>
          <p14:tracePt t="44882" x="7585075" y="1995488"/>
          <p14:tracePt t="44899" x="7594600" y="1978025"/>
          <p14:tracePt t="44916" x="7605713" y="1962150"/>
          <p14:tracePt t="44934" x="7612063" y="1947863"/>
          <p14:tracePt t="44949" x="7612063" y="1936750"/>
          <p14:tracePt t="44966" x="7612063" y="1927225"/>
          <p14:tracePt t="44989" x="7612063" y="1868488"/>
          <p14:tracePt t="45003" x="7612063" y="1841500"/>
          <p14:tracePt t="45017" x="7612063" y="1809750"/>
          <p14:tracePt t="45032" x="7608888" y="1779588"/>
          <p14:tracePt t="45049" x="7599363" y="1765300"/>
          <p14:tracePt t="45066" x="7581900" y="1749425"/>
          <p14:tracePt t="45085" x="7558088" y="1720850"/>
          <p14:tracePt t="45099" x="7546975" y="1697038"/>
          <p14:tracePt t="45116" x="7516813" y="1666875"/>
          <p14:tracePt t="45133" x="7478713" y="1643063"/>
          <p14:tracePt t="45149" x="7461250" y="1619250"/>
          <p14:tracePt t="45167" x="7437438" y="1587500"/>
          <p14:tracePt t="45183" x="7427913" y="1573213"/>
          <p14:tracePt t="45199" x="7402513" y="1557338"/>
          <p14:tracePt t="45216" x="7389813" y="1546225"/>
          <p14:tracePt t="45232" x="7381875" y="1546225"/>
          <p14:tracePt t="45277" x="7378700" y="1546225"/>
          <p14:tracePt t="45288" x="7351713" y="1546225"/>
          <p14:tracePt t="45300" x="7342188" y="1546225"/>
          <p14:tracePt t="45310" x="7324725" y="1546225"/>
          <p14:tracePt t="45320" x="7313613" y="1546225"/>
          <p14:tracePt t="45333" x="7283450" y="1552575"/>
          <p14:tracePt t="45349" x="7251700" y="1573213"/>
          <p14:tracePt t="45366" x="7227888" y="1590675"/>
          <p14:tracePt t="45385" x="7191375" y="1628775"/>
          <p14:tracePt t="45400" x="7165975" y="1666875"/>
          <p14:tracePt t="45416" x="7145338" y="1697038"/>
          <p14:tracePt t="45433" x="7124700" y="1735138"/>
          <p14:tracePt t="45449" x="7121525" y="1765300"/>
          <p14:tracePt t="45459" x="7108825" y="1790700"/>
          <p14:tracePt t="45496" x="7091363" y="1830388"/>
          <p14:tracePt t="45507" x="7085013" y="1868488"/>
          <p14:tracePt t="45518" x="7085013" y="1885950"/>
          <p14:tracePt t="45535" x="7077075" y="1920875"/>
          <p14:tracePt t="45549" x="7070725" y="1947863"/>
          <p14:tracePt t="45567" x="7070725" y="1971675"/>
          <p14:tracePt t="45583" x="7067550" y="1992313"/>
          <p14:tracePt t="45599" x="7059613" y="2016125"/>
          <p14:tracePt t="45616" x="7059613" y="2019300"/>
          <p14:tracePt t="45641" x="7050088" y="2047875"/>
          <p14:tracePt t="45654" x="7046913" y="2051050"/>
          <p14:tracePt t="45666" x="7035800" y="2060575"/>
          <p14:tracePt t="45685" x="7015163" y="2084388"/>
          <p14:tracePt t="45700" x="7005638" y="2095500"/>
          <p14:tracePt t="45716" x="6981825" y="2098675"/>
          <p14:tracePt t="45733" x="6964363" y="2105025"/>
          <p14:tracePt t="45750" x="6937375" y="2108200"/>
          <p14:tracePt t="45767" x="6902450" y="2108200"/>
          <p14:tracePt t="45783" x="6867525" y="2108200"/>
          <p14:tracePt t="45799" x="6831013" y="2108200"/>
          <p14:tracePt t="45816" x="6786563" y="2108200"/>
          <p14:tracePt t="45835" x="6716713" y="2108200"/>
          <p14:tracePt t="45850" x="6672263" y="2108200"/>
          <p14:tracePt t="45866" x="6635750" y="2108200"/>
          <p14:tracePt t="45883" x="6607175" y="2108200"/>
          <p14:tracePt t="45900" x="6570663" y="2101850"/>
          <p14:tracePt t="45918" x="6535738" y="2101850"/>
          <p14:tracePt t="45933" x="6521450" y="2101850"/>
          <p14:tracePt t="45950" x="6497638" y="2101850"/>
          <p14:tracePt t="45957" x="6480175" y="2105025"/>
          <p14:tracePt t="45968" x="6467475" y="2116138"/>
          <p14:tracePt t="45985" x="6438900" y="2149475"/>
          <p14:tracePt t="46000" x="6419850" y="2187575"/>
          <p14:tracePt t="46016" x="6405563" y="2235200"/>
          <p14:tracePt t="46033" x="6402388" y="2279650"/>
          <p14:tracePt t="46050" x="6402388" y="2317750"/>
          <p14:tracePt t="46067" x="6402388" y="2344738"/>
          <p14:tracePt t="46083" x="6402388" y="2359025"/>
          <p14:tracePt t="46122" x="6426200" y="2359025"/>
          <p14:tracePt t="46135" x="6521450" y="2359025"/>
          <p14:tracePt t="46150" x="6638925" y="2359025"/>
          <p14:tracePt t="46166" x="6757988" y="2338388"/>
          <p14:tracePt t="46183" x="6864350" y="2311400"/>
          <p14:tracePt t="46200" x="6943725" y="2290763"/>
          <p14:tracePt t="46218" x="7038975" y="2238375"/>
          <p14:tracePt t="46233" x="7077075" y="2211388"/>
          <p14:tracePt t="46250" x="7097713" y="2190750"/>
          <p14:tracePt t="46267" x="7150100" y="2146300"/>
          <p14:tracePt t="46285" x="7173913" y="2122488"/>
          <p14:tracePt t="46299" x="7210425" y="2071688"/>
          <p14:tracePt t="46316" x="7235825" y="2033588"/>
          <p14:tracePt t="46332" x="7256463" y="2001838"/>
          <p14:tracePt t="46349" x="7265988" y="1978025"/>
          <p14:tracePt t="46366" x="7283450" y="1951038"/>
          <p14:tracePt t="46382" x="7289800" y="1933575"/>
          <p14:tracePt t="46400" x="7292975" y="1927225"/>
          <p14:tracePt t="46416" x="7292975" y="1909763"/>
          <p14:tracePt t="46434" x="7304088" y="1889125"/>
          <p14:tracePt t="46450" x="7310438" y="1871663"/>
          <p14:tracePt t="46457" x="7313613" y="1862138"/>
          <p14:tracePt t="46469" x="7321550" y="1858963"/>
          <p14:tracePt t="46483" x="7327900" y="1835150"/>
          <p14:tracePt t="46500" x="7337425" y="1809750"/>
          <p14:tracePt t="46518" x="7348538" y="1790700"/>
          <p14:tracePt t="46533" x="7348538" y="1770063"/>
          <p14:tracePt t="46550" x="7348538" y="1758950"/>
          <p14:tracePt t="46584" x="7348538" y="1755775"/>
          <p14:tracePt t="46779" x="7342188" y="1755775"/>
          <p14:tracePt t="46805" x="7337425" y="1755775"/>
          <p14:tracePt t="46820" x="7331075" y="1762125"/>
          <p14:tracePt t="46840" x="7321550" y="1776413"/>
          <p14:tracePt t="46854" x="7316788" y="1785938"/>
          <p14:tracePt t="46866" x="7304088" y="1817688"/>
          <p14:tracePt t="46878" x="7292975" y="1847850"/>
          <p14:tracePt t="46911" x="7277100" y="1862138"/>
          <p14:tracePt t="46945" x="7277100" y="1868488"/>
          <p14:tracePt t="55151" x="7105650" y="1830388"/>
          <p14:tracePt t="55154" x="7097713" y="1830388"/>
          <p14:tracePt t="55161" x="7094538" y="1830388"/>
          <p14:tracePt t="55167" x="7091363" y="1830388"/>
          <p14:tracePt t="55185" x="7067550" y="1830388"/>
          <p14:tracePt t="55201" x="7032625" y="1830388"/>
          <p14:tracePt t="55220" x="6943725" y="1824038"/>
          <p14:tracePt t="55235" x="6881813" y="1820863"/>
          <p14:tracePt t="55268" x="6786563" y="1814513"/>
          <p14:tracePt t="55301" x="6721475" y="1806575"/>
          <p14:tracePt t="55319" x="6700838" y="1806575"/>
          <p14:tracePt t="55335" x="6656388" y="1800225"/>
          <p14:tracePt t="55353" x="6586538" y="1793875"/>
          <p14:tracePt t="55368" x="6542088" y="1793875"/>
          <p14:tracePt t="55385" x="6480175" y="1793875"/>
          <p14:tracePt t="55402" x="6423025" y="1793875"/>
          <p14:tracePt t="55419" x="6364288" y="1793875"/>
          <p14:tracePt t="55436" x="6264275" y="1793875"/>
          <p14:tracePt t="55452" x="6207125" y="1793875"/>
          <p14:tracePt t="55469" x="6169025" y="1793875"/>
          <p14:tracePt t="55485" x="6130925" y="1797050"/>
          <p14:tracePt t="55491" x="6121400" y="1797050"/>
          <p14:tracePt t="55503" x="6100763" y="1797050"/>
          <p14:tracePt t="55519" x="6069013" y="1797050"/>
          <p14:tracePt t="55535" x="6035675" y="1797050"/>
          <p14:tracePt t="55552" x="5980113" y="1797050"/>
          <p14:tracePt t="55569" x="5938838" y="1797050"/>
          <p14:tracePt t="55586" x="5891213" y="1797050"/>
          <p14:tracePt t="55602" x="5859463" y="1806575"/>
          <p14:tracePt t="55619" x="5829300" y="1806575"/>
          <p14:tracePt t="55636" x="5794375" y="1806575"/>
          <p14:tracePt t="55653" x="5740400" y="1806575"/>
          <p14:tracePt t="55669" x="5695950" y="1806575"/>
          <p14:tracePt t="55685" x="5657850" y="1806575"/>
          <p14:tracePt t="55702" x="5627688" y="1806575"/>
          <p14:tracePt t="55719" x="5622925" y="1806575"/>
          <p14:tracePt t="55741" x="5595938" y="1806575"/>
          <p14:tracePt t="55752" x="5568950" y="1806575"/>
          <p14:tracePt t="55769" x="5541963" y="1814513"/>
          <p14:tracePt t="55786" x="5495925" y="1820863"/>
          <p14:tracePt t="55804" x="5373688" y="1844675"/>
          <p14:tracePt t="55819" x="5308600" y="1858963"/>
          <p14:tracePt t="55836" x="5264150" y="1871663"/>
          <p14:tracePt t="55852" x="5246688" y="1876425"/>
          <p14:tracePt t="55876" x="5226050" y="1882775"/>
          <p14:tracePt t="55886" x="5219700" y="1885950"/>
          <p14:tracePt t="55903" x="5214938" y="1892300"/>
          <p14:tracePt t="55971" x="5208588" y="1895475"/>
          <p14:tracePt t="55986" x="5205413" y="1903413"/>
          <p14:tracePt t="55993" x="5202238" y="1903413"/>
          <p14:tracePt t="56003" x="5194300" y="1906588"/>
          <p14:tracePt t="56084" x="5202238" y="1906588"/>
          <p14:tracePt t="56092" x="5208588" y="1906588"/>
          <p14:tracePt t="56101" x="5211763" y="1906588"/>
          <p14:tracePt t="56110" x="5214938" y="1906588"/>
          <p14:tracePt t="56119" x="5226050" y="1906588"/>
          <p14:tracePt t="56136" x="5235575" y="1906588"/>
          <p14:tracePt t="56153" x="5246688" y="1906588"/>
          <p14:tracePt t="56169" x="5259388" y="1906588"/>
          <p14:tracePt t="56186" x="5332413" y="1906588"/>
          <p14:tracePt t="56202" x="5394325" y="1903413"/>
          <p14:tracePt t="56219" x="5465763" y="1895475"/>
          <p14:tracePt t="56236" x="5503863" y="1895475"/>
          <p14:tracePt t="56254" x="5551488" y="1895475"/>
          <p14:tracePt t="56269" x="5562600" y="1895475"/>
          <p14:tracePt t="56286" x="5575300" y="1889125"/>
          <p14:tracePt t="56302" x="5595938" y="1889125"/>
          <p14:tracePt t="56321" x="5643563" y="1879600"/>
          <p14:tracePt t="56338" x="5740400" y="1865313"/>
          <p14:tracePt t="56352" x="5835650" y="1847850"/>
          <p14:tracePt t="56369" x="5932488" y="1830388"/>
          <p14:tracePt t="56386" x="5994400" y="1824038"/>
          <p14:tracePt t="56404" x="6083300" y="1817688"/>
          <p14:tracePt t="56419" x="6134100" y="1809750"/>
          <p14:tracePt t="56436" x="6186488" y="1803400"/>
          <p14:tracePt t="56453" x="6237288" y="1797050"/>
          <p14:tracePt t="56469" x="6284913" y="1782763"/>
          <p14:tracePt t="56486" x="6346825" y="1770063"/>
          <p14:tracePt t="56503" x="6435725" y="1755775"/>
          <p14:tracePt t="56519" x="6488113" y="1749425"/>
          <p14:tracePt t="56536" x="6538913" y="1744663"/>
          <p14:tracePt t="56554" x="6618288" y="1744663"/>
          <p14:tracePt t="56569" x="6648450" y="1744663"/>
          <p14:tracePt t="56586" x="6677025" y="1744663"/>
          <p14:tracePt t="56603" x="6707188" y="1744663"/>
          <p14:tracePt t="56619" x="6734175" y="1744663"/>
          <p14:tracePt t="56637" x="6775450" y="1744663"/>
          <p14:tracePt t="56653" x="6819900" y="1744663"/>
          <p14:tracePt t="56670" x="6858000" y="1744663"/>
          <p14:tracePt t="56686" x="6899275" y="1752600"/>
          <p14:tracePt t="56703" x="6943725" y="1758950"/>
          <p14:tracePt t="56719" x="6981825" y="1765300"/>
          <p14:tracePt t="56736" x="6985000" y="1765300"/>
          <p14:tracePt t="56753" x="6994525" y="1765300"/>
          <p14:tracePt t="56770" x="7008813" y="1770063"/>
          <p14:tracePt t="56787" x="7043738" y="1782763"/>
          <p14:tracePt t="56803" x="7080250" y="1785938"/>
          <p14:tracePt t="56819" x="7118350" y="1793875"/>
          <p14:tracePt t="56836" x="7150100" y="1800225"/>
          <p14:tracePt t="56854" x="7177088" y="1800225"/>
          <p14:tracePt t="56870" x="7180263" y="1800225"/>
          <p14:tracePt t="56886" x="7183438" y="1800225"/>
          <p14:tracePt t="57022" x="7235825" y="1809750"/>
          <p14:tracePt t="57036" x="7245350" y="1809750"/>
          <p14:tracePt t="57282" x="7224713" y="1809750"/>
          <p14:tracePt t="57289" x="7200900" y="1809750"/>
          <p14:tracePt t="57298" x="7177088" y="1809750"/>
          <p14:tracePt t="57305" x="7156450" y="1809750"/>
          <p14:tracePt t="57319" x="7118350" y="1809750"/>
          <p14:tracePt t="57336" x="7105650" y="1809750"/>
          <p14:tracePt t="57353" x="7097713" y="1809750"/>
          <p14:tracePt t="57387" x="7059613" y="1809750"/>
          <p14:tracePt t="57403" x="6978650" y="1809750"/>
          <p14:tracePt t="57420" x="6864350" y="1809750"/>
          <p14:tracePt t="57437" x="6757988" y="1809750"/>
          <p14:tracePt t="57455" x="6607175" y="1809750"/>
          <p14:tracePt t="57470" x="6550025" y="1809750"/>
          <p14:tracePt t="57487" x="6505575" y="1809750"/>
          <p14:tracePt t="57494" x="6494463" y="1809750"/>
          <p14:tracePt t="57506" x="6473825" y="1809750"/>
          <p14:tracePt t="57521" x="6419850" y="1809750"/>
          <p14:tracePt t="57537" x="6367463" y="1809750"/>
          <p14:tracePt t="57553" x="6278563" y="1809750"/>
          <p14:tracePt t="57570" x="6186488" y="1809750"/>
          <p14:tracePt t="57587" x="6103938" y="1809750"/>
          <p14:tracePt t="57605" x="6007100" y="1809750"/>
          <p14:tracePt t="57620" x="5956300" y="1809750"/>
          <p14:tracePt t="57637" x="5921375" y="1817688"/>
          <p14:tracePt t="57653" x="5891213" y="1817688"/>
          <p14:tracePt t="57672" x="5811838" y="1817688"/>
          <p14:tracePt t="57687" x="5767388" y="1817688"/>
          <p14:tracePt t="57703" x="5708650" y="1817688"/>
          <p14:tracePt t="57720" x="5657850" y="1817688"/>
          <p14:tracePt t="57737" x="5607050" y="1817688"/>
          <p14:tracePt t="57755" x="5551488" y="1817688"/>
          <p14:tracePt t="57770" x="5537200" y="1817688"/>
          <p14:tracePt t="57787" x="5524500" y="1817688"/>
          <p14:tracePt t="57804" x="5516563" y="1817688"/>
          <p14:tracePt t="57820" x="5513388" y="1817688"/>
          <p14:tracePt t="57837" x="5503863" y="1817688"/>
          <p14:tracePt t="57853" x="5492750" y="1817688"/>
          <p14:tracePt t="57870" x="5480050" y="1817688"/>
          <p14:tracePt t="57887" x="5465763" y="1817688"/>
          <p14:tracePt t="57905" x="5441950" y="1827213"/>
          <p14:tracePt t="57920" x="5430838" y="1827213"/>
          <p14:tracePt t="57937" x="5427663" y="1827213"/>
          <p14:tracePt t="57975" x="5424488" y="1835150"/>
          <p14:tracePt t="57988" x="5400675" y="1838325"/>
          <p14:tracePt t="58004" x="5362575" y="1844675"/>
          <p14:tracePt t="58020" x="5329238" y="1844675"/>
          <p14:tracePt t="58037" x="5318125" y="1844675"/>
          <p14:tracePt t="58170" x="5332413" y="1844675"/>
          <p14:tracePt t="58180" x="5349875" y="1844675"/>
          <p14:tracePt t="58191" x="5418138" y="1844675"/>
          <p14:tracePt t="58203" x="5465763" y="1844675"/>
          <p14:tracePt t="58214" x="5568950" y="1844675"/>
          <p14:tracePt t="58224" x="5627688" y="1844675"/>
          <p14:tracePt t="58237" x="5719763" y="1844675"/>
          <p14:tracePt t="58254" x="5811838" y="1844675"/>
          <p14:tracePt t="58270" x="5873750" y="1844675"/>
          <p14:tracePt t="58304" x="6045200" y="1844675"/>
          <p14:tracePt t="58320" x="6137275" y="1844675"/>
          <p14:tracePt t="58338" x="6243638" y="1844675"/>
          <p14:tracePt t="58356" x="6350000" y="1844675"/>
          <p14:tracePt t="58370" x="6419850" y="1844675"/>
          <p14:tracePt t="58386" x="6491288" y="1844675"/>
          <p14:tracePt t="58403" x="6562725" y="1844675"/>
          <p14:tracePt t="58436" x="6742113" y="1841500"/>
          <p14:tracePt t="58453" x="6837363" y="1835150"/>
          <p14:tracePt t="58470" x="6881813" y="1827213"/>
          <p14:tracePt t="58487" x="6916738" y="1827213"/>
          <p14:tracePt t="58491" x="6937375" y="1827213"/>
          <p14:tracePt t="58504" x="6970713" y="1827213"/>
          <p14:tracePt t="58520" x="7026275" y="1814513"/>
          <p14:tracePt t="58537" x="7077075" y="1806575"/>
          <p14:tracePt t="58554" x="7129463" y="1806575"/>
          <p14:tracePt t="58573" x="7177088" y="1800225"/>
          <p14:tracePt t="58587" x="7180263" y="1800225"/>
          <p14:tracePt t="75067" x="6878638" y="1762125"/>
          <p14:tracePt t="75087" x="6734175" y="1738313"/>
          <p14:tracePt t="75097" x="6600825" y="1728788"/>
          <p14:tracePt t="75113" x="6562725" y="1728788"/>
          <p14:tracePt t="75130" x="6511925" y="1728788"/>
          <p14:tracePt t="75146" x="6453188" y="1731963"/>
          <p14:tracePt t="75180" x="6202363" y="1773238"/>
          <p14:tracePt t="75213" x="5924550" y="1793875"/>
          <p14:tracePt t="75231" x="5794375" y="1800225"/>
          <p14:tracePt t="75248" x="5675313" y="1820863"/>
          <p14:tracePt t="75263" x="5613400" y="1827213"/>
          <p14:tracePt t="75280" x="5537200" y="1844675"/>
          <p14:tracePt t="75297" x="5427663" y="1879600"/>
          <p14:tracePt t="75314" x="5235575" y="1947863"/>
          <p14:tracePt t="75330" x="5081588" y="1992313"/>
          <p14:tracePt t="75347" x="4916488" y="2030413"/>
          <p14:tracePt t="75364" x="4776788" y="2057400"/>
          <p14:tracePt t="75380" x="4700588" y="2081213"/>
          <p14:tracePt t="75397" x="4608513" y="2101850"/>
          <p14:tracePt t="75413" x="4533900" y="2133600"/>
          <p14:tracePt t="75430" x="4433888" y="2163763"/>
          <p14:tracePt t="75447" x="4313238" y="2190750"/>
          <p14:tracePt t="75465" x="4135438" y="2243138"/>
          <p14:tracePt t="75480" x="4011613" y="2287588"/>
          <p14:tracePt t="75497" x="3892550" y="2311400"/>
          <p14:tracePt t="75514" x="3827463" y="2324100"/>
          <p14:tracePt t="75531" x="3754438" y="2338388"/>
          <p14:tracePt t="75536" x="3706813" y="2349500"/>
          <p14:tracePt t="75548" x="3651250" y="2370138"/>
          <p14:tracePt t="75564" x="3624263" y="2376488"/>
          <p14:tracePt t="75580" x="3559175" y="2393950"/>
          <p14:tracePt t="75597" x="3514725" y="2400300"/>
          <p14:tracePt t="75615" x="3459163" y="2420938"/>
          <p14:tracePt t="75630" x="3419475" y="2444750"/>
          <p14:tracePt t="75647" x="3381375" y="2479675"/>
          <p14:tracePt t="75664" x="3333750" y="2513013"/>
          <p14:tracePt t="75681" x="3275013" y="2547938"/>
          <p14:tracePt t="75699" x="3198813" y="2598738"/>
          <p14:tracePt t="75715" x="3151188" y="2622550"/>
          <p14:tracePt t="75731" x="3109913" y="2657475"/>
          <p14:tracePt t="75747" x="3071813" y="2692400"/>
          <p14:tracePt t="75765" x="3014663" y="2736850"/>
          <p14:tracePt t="75780" x="2973388" y="2770188"/>
          <p14:tracePt t="75797" x="2917825" y="2843213"/>
          <p14:tracePt t="75814" x="2870200" y="2876550"/>
          <p14:tracePt t="75831" x="2811463" y="2928938"/>
          <p14:tracePt t="75847" x="2749550" y="2990850"/>
          <p14:tracePt t="75864" x="2725738" y="3014663"/>
          <p14:tracePt t="75881" x="2708275" y="3030538"/>
          <p14:tracePt t="75897" x="2684463" y="3055938"/>
          <p14:tracePt t="75916" x="2647950" y="3100388"/>
          <p14:tracePt t="75930" x="2609850" y="3157538"/>
          <p14:tracePt t="75947" x="2571750" y="3227388"/>
          <p14:tracePt t="75964" x="2530475" y="3275013"/>
          <p14:tracePt t="75981" x="2476500" y="3346450"/>
          <p14:tracePt t="75997" x="2386013" y="3459163"/>
          <p14:tracePt t="76014" x="2349500" y="3529013"/>
          <p14:tracePt t="76031" x="2338388" y="3544888"/>
          <p14:tracePt t="76036" x="2338388" y="3549650"/>
          <p14:tracePt t="76120" x="2332038" y="3552825"/>
          <p14:tracePt t="76128" x="2328863" y="3559175"/>
          <p14:tracePt t="76138" x="2317750" y="3576638"/>
          <p14:tracePt t="76148" x="2297113" y="3594100"/>
          <p14:tracePt t="76156" x="2293938" y="3597275"/>
          <p14:tracePt t="76164" x="2290763" y="3603625"/>
          <p14:tracePt t="76181" x="2284413" y="3606800"/>
          <p14:tracePt t="94641" x="2524125" y="3470275"/>
          <p14:tracePt t="94649" x="2551113" y="3455988"/>
          <p14:tracePt t="94664" x="2616200" y="3435350"/>
          <p14:tracePt t="94681" x="2671763" y="3414713"/>
          <p14:tracePt t="94699" x="2784475" y="3384550"/>
          <p14:tracePt t="94731" x="2944813" y="3363913"/>
          <p14:tracePt t="94766" x="3151188" y="3333750"/>
          <p14:tracePt t="94782" x="3195638" y="3325813"/>
          <p14:tracePt t="94799" x="3254375" y="3325813"/>
          <p14:tracePt t="94815" x="3325813" y="3325813"/>
          <p14:tracePt t="94832" x="3387725" y="3319463"/>
          <p14:tracePt t="94849" x="3494088" y="3313113"/>
          <p14:tracePt t="94865" x="3579813" y="3305175"/>
          <p14:tracePt t="94882" x="3671888" y="3305175"/>
          <p14:tracePt t="94899" x="3733800" y="3305175"/>
          <p14:tracePt t="94916" x="3768725" y="3305175"/>
          <p14:tracePt t="94932" x="3860800" y="3305175"/>
          <p14:tracePt t="94949" x="3905250" y="3305175"/>
          <p14:tracePt t="94965" x="3949700" y="3305175"/>
          <p14:tracePt t="94982" x="4008438" y="3305175"/>
          <p14:tracePt t="94999" x="4159250" y="3295650"/>
          <p14:tracePt t="95015" x="4251325" y="3287713"/>
          <p14:tracePt t="95032" x="4327525" y="3281363"/>
          <p14:tracePt t="95049" x="4371975" y="3281363"/>
          <p14:tracePt t="95065" x="4410075" y="3275013"/>
          <p14:tracePt t="95082" x="4448175" y="3275013"/>
          <p14:tracePt t="95099" x="4478338" y="3267075"/>
          <p14:tracePt t="95115" x="4522788" y="3260725"/>
          <p14:tracePt t="95132" x="4552950" y="3260725"/>
          <p14:tracePt t="95149" x="4608513" y="3254375"/>
          <p14:tracePt t="95165" x="4629150" y="3251200"/>
          <p14:tracePt t="95182" x="4646613" y="3251200"/>
          <p14:tracePt t="95199" x="4656138" y="3243263"/>
          <p14:tracePt t="95217" x="4676775" y="3240088"/>
          <p14:tracePt t="95233" x="4679950" y="3233738"/>
          <p14:tracePt t="95249" x="4697413" y="3230563"/>
          <p14:tracePt t="95265" x="4711700" y="3219450"/>
          <p14:tracePt t="95284" x="4770438" y="3206750"/>
          <p14:tracePt t="95299" x="4872038" y="3198813"/>
          <p14:tracePt t="95316" x="4989513" y="3189288"/>
          <p14:tracePt t="95332" x="5084763" y="3181350"/>
          <p14:tracePt t="95349" x="5167313" y="3181350"/>
          <p14:tracePt t="95366" x="5246688" y="3175000"/>
          <p14:tracePt t="95382" x="5270500" y="3171825"/>
          <p14:tracePt t="95399" x="5280025" y="3171825"/>
          <p14:tracePt t="95433" x="5356225" y="3165475"/>
          <p14:tracePt t="95449" x="5410200" y="3151188"/>
          <p14:tracePt t="95466" x="5435600" y="3144838"/>
          <p14:tracePt t="95482" x="5451475" y="3144838"/>
          <p14:tracePt t="95499" x="5456238" y="3144838"/>
          <p14:tracePt t="95518" x="5459413" y="3144838"/>
          <p14:tracePt t="95532" x="5476875" y="3144838"/>
          <p14:tracePt t="95568" x="5527675" y="3133725"/>
          <p14:tracePt t="95582" x="5537200" y="3133725"/>
          <p14:tracePt t="95599" x="5557838" y="3133725"/>
          <p14:tracePt t="96000" x="5565775" y="3133725"/>
          <p14:tracePt t="96008" x="5589588" y="3127375"/>
          <p14:tracePt t="96017" x="5607050" y="3121025"/>
          <p14:tracePt t="96031" x="5627688" y="3121025"/>
          <p14:tracePt t="96047" x="5643563" y="3116263"/>
          <p14:tracePt t="96081" x="5702300" y="3106738"/>
          <p14:tracePt t="96114" x="5705475" y="3106738"/>
          <p14:tracePt t="96131" x="5716588" y="3106738"/>
          <p14:tracePt t="96148" x="5719763" y="3106738"/>
          <p14:tracePt t="96164" x="5726113" y="3106738"/>
          <p14:tracePt t="96181" x="5737225" y="3106738"/>
          <p14:tracePt t="96198" x="5740400" y="3106738"/>
          <p14:tracePt t="96214" x="5749925" y="3106738"/>
          <p14:tracePt t="96231" x="5761038" y="3106738"/>
          <p14:tracePt t="96248" x="5781675" y="3106738"/>
          <p14:tracePt t="96264" x="5826125" y="3106738"/>
          <p14:tracePt t="96281" x="5880100" y="3100388"/>
          <p14:tracePt t="96298" x="5908675" y="3100388"/>
          <p14:tracePt t="96314" x="5945188" y="3100388"/>
          <p14:tracePt t="96331" x="5965825" y="3100388"/>
          <p14:tracePt t="96350" x="6030913" y="3092450"/>
          <p14:tracePt t="96365" x="6076950" y="3086100"/>
          <p14:tracePt t="96381" x="6110288" y="3086100"/>
          <p14:tracePt t="96398" x="6148388" y="3079750"/>
          <p14:tracePt t="96414" x="6202363" y="3065463"/>
          <p14:tracePt t="96433" x="6302375" y="3051175"/>
          <p14:tracePt t="96448" x="6388100" y="3038475"/>
          <p14:tracePt t="96465" x="6470650" y="3027363"/>
          <p14:tracePt t="96481" x="6524625" y="3021013"/>
          <p14:tracePt t="96499" x="6573838" y="3017838"/>
          <p14:tracePt t="96515" x="6591300" y="3017838"/>
          <p14:tracePt t="96531" x="6600825" y="3009900"/>
          <p14:tracePt t="96548" x="6604000" y="3009900"/>
          <p14:tracePt t="96577" x="6610350" y="3006725"/>
          <p14:tracePt t="96585" x="6615113" y="3006725"/>
          <p14:tracePt t="96598" x="6630988" y="3000375"/>
          <p14:tracePt t="96604" x="6642100" y="3000375"/>
          <p14:tracePt t="96615" x="6645275" y="3000375"/>
          <p14:tracePt t="96631" x="6659563" y="2997200"/>
          <p14:tracePt t="96649" x="6704013" y="2982913"/>
          <p14:tracePt t="96665" x="6716713" y="2979738"/>
          <p14:tracePt t="96681" x="6721475" y="2973388"/>
          <p14:tracePt t="96715" x="6748463" y="2970213"/>
          <p14:tracePt t="96732" x="6769100" y="2941638"/>
          <p14:tracePt t="96748" x="6786563" y="2924175"/>
          <p14:tracePt t="96765" x="6810375" y="2914650"/>
          <p14:tracePt t="96781" x="6823075" y="2908300"/>
          <p14:tracePt t="96800" x="6858000" y="2897188"/>
          <p14:tracePt t="96815" x="6878638" y="2890838"/>
          <p14:tracePt t="96848" x="6923088" y="2879725"/>
          <p14:tracePt t="96865" x="6934200" y="2873375"/>
          <p14:tracePt t="96882" x="6937375" y="2873375"/>
          <p14:tracePt t="96916" x="6940550" y="2870200"/>
          <p14:tracePt t="96937" x="6946900" y="2870200"/>
          <p14:tracePt t="97185" x="6950075" y="2870200"/>
          <p14:tracePt t="97195" x="6973888" y="2870200"/>
          <p14:tracePt t="97207" x="7032625" y="2870200"/>
          <p14:tracePt t="97218" x="7059613" y="2870200"/>
          <p14:tracePt t="97251" x="7138988" y="2876550"/>
          <p14:tracePt t="97285" x="7142163" y="2876550"/>
          <p14:tracePt t="104521" x="7142163" y="2908300"/>
          <p14:tracePt t="104523" x="7142163" y="2911475"/>
          <p14:tracePt t="104530" x="7142163" y="2917825"/>
          <p14:tracePt t="104538" x="7142163" y="2921000"/>
          <p14:tracePt t="104554" x="7142163" y="2928938"/>
          <p14:tracePt t="105345" x="7142163" y="2932113"/>
          <p14:tracePt t="105360" x="7142163" y="2935288"/>
          <p14:tracePt t="105391" x="7142163" y="2941638"/>
          <p14:tracePt t="105399" x="7142163" y="2944813"/>
          <p14:tracePt t="105408" x="7142163" y="2952750"/>
          <p14:tracePt t="105426" x="7142163" y="2965450"/>
          <p14:tracePt t="105458" x="7132638" y="3003550"/>
          <p14:tracePt t="105492" x="7108825" y="3041650"/>
          <p14:tracePt t="105509" x="7108825" y="3059113"/>
          <p14:tracePt t="105526" x="7105650" y="3071813"/>
          <p14:tracePt t="105542" x="7105650" y="3089275"/>
          <p14:tracePt t="105559" x="7097713" y="3109913"/>
          <p14:tracePt t="105577" x="7097713" y="3141663"/>
          <p14:tracePt t="105592" x="7088188" y="3181350"/>
          <p14:tracePt t="105609" x="7088188" y="3198813"/>
          <p14:tracePt t="105626" x="7080250" y="3213100"/>
          <p14:tracePt t="105632" x="7080250" y="3222625"/>
          <p14:tracePt t="105642" x="7080250" y="3230563"/>
          <p14:tracePt t="105671" x="7080250" y="3243263"/>
          <p14:tracePt t="105674" x="7080250" y="3248025"/>
          <p14:tracePt t="105681" x="7080250" y="3254375"/>
          <p14:tracePt t="105692" x="7080250" y="3263900"/>
          <p14:tracePt t="105709" x="7080250" y="3284538"/>
          <p14:tracePt t="105726" x="7080250" y="3325813"/>
          <p14:tracePt t="105742" x="7080250" y="3346450"/>
          <p14:tracePt t="105759" x="7080250" y="3378200"/>
          <p14:tracePt t="105776" x="7080250" y="3398838"/>
          <p14:tracePt t="105809" x="7085013" y="3459163"/>
          <p14:tracePt t="105826" x="7085013" y="3467100"/>
          <p14:tracePt t="105842" x="7085013" y="3484563"/>
          <p14:tracePt t="105859" x="7091363" y="3508375"/>
          <p14:tracePt t="105876" x="7091363" y="3532188"/>
          <p14:tracePt t="105892" x="7091363" y="3541713"/>
          <p14:tracePt t="105909" x="7091363" y="3556000"/>
          <p14:tracePt t="105926" x="7091363" y="3565525"/>
          <p14:tracePt t="105944" x="7091363" y="3582988"/>
          <p14:tracePt t="105959" x="7091363" y="3590925"/>
          <p14:tracePt t="105993" x="7091363" y="3600450"/>
          <p14:tracePt t="106011" x="7091363" y="3606800"/>
          <p14:tracePt t="106026" x="7091363" y="3617913"/>
          <p14:tracePt t="106044" x="7091363" y="3624263"/>
          <p14:tracePt t="106060" x="7091363" y="3630613"/>
          <p14:tracePt t="106076" x="7091363" y="3644900"/>
          <p14:tracePt t="106094" x="7085013" y="3665538"/>
          <p14:tracePt t="106109" x="7073900" y="3686175"/>
          <p14:tracePt t="106126" x="7064375" y="3703638"/>
          <p14:tracePt t="106132" x="7056438" y="3713163"/>
          <p14:tracePt t="106143" x="7053263" y="3721100"/>
          <p14:tracePt t="106159" x="7038975" y="3741738"/>
          <p14:tracePt t="106177" x="7029450" y="3762375"/>
          <p14:tracePt t="106193" x="7026275" y="3798888"/>
          <p14:tracePt t="106209" x="7026275" y="3810000"/>
          <p14:tracePt t="106226" x="7019925" y="3822700"/>
          <p14:tracePt t="106244" x="7008813" y="3843338"/>
          <p14:tracePt t="106259" x="7002463" y="3860800"/>
          <p14:tracePt t="106276" x="6999288" y="3881438"/>
          <p14:tracePt t="106293" x="6999288" y="3905250"/>
          <p14:tracePt t="106310" x="6999288" y="3919538"/>
          <p14:tracePt t="106327" x="6985000" y="3946525"/>
          <p14:tracePt t="106343" x="6985000" y="3957638"/>
          <p14:tracePt t="106359" x="6985000" y="3970338"/>
          <p14:tracePt t="106376" x="6985000" y="3984625"/>
          <p14:tracePt t="106394" x="6973888" y="4019550"/>
          <p14:tracePt t="106409" x="6967538" y="4052888"/>
          <p14:tracePt t="106426" x="6961188" y="4084638"/>
          <p14:tracePt t="106443" x="6953250" y="4114800"/>
          <p14:tracePt t="106460" x="6943725" y="4144963"/>
          <p14:tracePt t="106477" x="6929438" y="4194175"/>
          <p14:tracePt t="106493" x="6919913" y="4224338"/>
          <p14:tracePt t="106510" x="6899275" y="4262438"/>
          <p14:tracePt t="106526" x="6881813" y="4292600"/>
          <p14:tracePt t="106544" x="6864350" y="4341813"/>
          <p14:tracePt t="106559" x="6858000" y="4365625"/>
          <p14:tracePt t="106576" x="6837363" y="4395788"/>
          <p14:tracePt t="106593" x="6819900" y="4433888"/>
          <p14:tracePt t="106610" x="6796088" y="4457700"/>
          <p14:tracePt t="106626" x="6757988" y="4508500"/>
          <p14:tracePt t="106643" x="6724650" y="4543425"/>
          <p14:tracePt t="106660" x="6700838" y="4573588"/>
          <p14:tracePt t="106676" x="6683375" y="4591050"/>
          <p14:tracePt t="106694" x="6662738" y="4605338"/>
          <p14:tracePt t="106709" x="6651625" y="4611688"/>
          <p14:tracePt t="106726" x="6638925" y="4611688"/>
          <p14:tracePt t="106743" x="6607175" y="4622800"/>
          <p14:tracePt t="106760" x="6583363" y="4622800"/>
          <p14:tracePt t="106776" x="6529388" y="4629150"/>
          <p14:tracePt t="106793" x="6500813" y="4629150"/>
          <p14:tracePt t="106810" x="6470650" y="4629150"/>
          <p14:tracePt t="106826" x="6426200" y="4629150"/>
          <p14:tracePt t="106844" x="6381750" y="4629150"/>
          <p14:tracePt t="106859" x="6326188" y="4619625"/>
          <p14:tracePt t="106876" x="6261100" y="4598988"/>
          <p14:tracePt t="106893" x="6175375" y="4587875"/>
          <p14:tracePt t="106911" x="6069013" y="4581525"/>
          <p14:tracePt t="106949" x="5835650" y="4567238"/>
          <p14:tracePt t="106960" x="5778500" y="4557713"/>
          <p14:tracePt t="106976" x="5695950" y="4557713"/>
          <p14:tracePt t="106995" x="5483225" y="4522788"/>
          <p14:tracePt t="107010" x="5332413" y="4495800"/>
          <p14:tracePt t="107026" x="5191125" y="4487863"/>
          <p14:tracePt t="107043" x="5087938" y="4487863"/>
          <p14:tracePt t="107060" x="4951413" y="4487863"/>
          <p14:tracePt t="107093" x="4687888" y="4487863"/>
          <p14:tracePt t="107110" x="4594225" y="4487863"/>
          <p14:tracePt t="107126" x="4487863" y="4487863"/>
          <p14:tracePt t="107133" x="4454525" y="4487863"/>
          <p14:tracePt t="107144" x="4362450" y="4487863"/>
          <p14:tracePt t="107160" x="4286250" y="4492625"/>
          <p14:tracePt t="107176" x="4235450" y="4492625"/>
          <p14:tracePt t="107193" x="4197350" y="4495800"/>
          <p14:tracePt t="107212" x="4141788" y="4508500"/>
          <p14:tracePt t="107226" x="4097338" y="4516438"/>
          <p14:tracePt t="107243" x="4032250" y="4529138"/>
          <p14:tracePt t="107260" x="3978275" y="4543425"/>
          <p14:tracePt t="107277" x="3895725" y="4549775"/>
          <p14:tracePt t="107294" x="3751263" y="4567238"/>
          <p14:tracePt t="107310" x="3644900" y="4573588"/>
          <p14:tracePt t="107327" x="3541713" y="4573588"/>
          <p14:tracePt t="107343" x="3449638" y="4573588"/>
          <p14:tracePt t="107361" x="3370263" y="4573588"/>
          <p14:tracePt t="107376" x="3346450" y="4587875"/>
          <p14:tracePt t="107393" x="3316288" y="4598988"/>
          <p14:tracePt t="107410" x="3292475" y="4605338"/>
          <p14:tracePt t="107427" x="3254375" y="4619625"/>
          <p14:tracePt t="107444" x="3165475" y="4646613"/>
          <p14:tracePt t="107460" x="3079750" y="4659313"/>
          <p14:tracePt t="107477" x="2994025" y="4684713"/>
          <p14:tracePt t="107493" x="2905125" y="4718050"/>
          <p14:tracePt t="107512" x="2819400" y="4759325"/>
          <p14:tracePt t="107527" x="2781300" y="4779963"/>
          <p14:tracePt t="107543" x="2743200" y="4797425"/>
          <p14:tracePt t="107560" x="2713038" y="4818063"/>
          <p14:tracePt t="107577" x="2687638" y="4835525"/>
          <p14:tracePt t="107594" x="2643188" y="4865688"/>
          <p14:tracePt t="107610" x="2606675" y="4895850"/>
          <p14:tracePt t="107627" x="2568575" y="4924425"/>
          <p14:tracePt t="107632" x="2547938" y="4945063"/>
          <p14:tracePt t="107643" x="2533650" y="4962525"/>
          <p14:tracePt t="107680" x="2503488" y="5033963"/>
          <p14:tracePt t="107689" x="2503488" y="5048250"/>
          <p14:tracePt t="107703" x="2495550" y="5081588"/>
          <p14:tracePt t="107721" x="2495550" y="5119688"/>
          <p14:tracePt t="107724" x="2495550" y="5146675"/>
          <p14:tracePt t="107738" x="2495550" y="5167313"/>
          <p14:tracePt t="107745" x="2495550" y="5184775"/>
          <p14:tracePt t="107759" x="2524125" y="5243513"/>
          <p14:tracePt t="107776" x="2554288" y="5291138"/>
          <p14:tracePt t="107793" x="2589213" y="5314950"/>
          <p14:tracePt t="107810" x="2609850" y="5332413"/>
          <p14:tracePt t="107827" x="2695575" y="5380038"/>
          <p14:tracePt t="107843" x="2763838" y="5421313"/>
          <p14:tracePt t="107860" x="2873375" y="5462588"/>
          <p14:tracePt t="107877" x="2986088" y="5513388"/>
          <p14:tracePt t="107894" x="3168650" y="5581650"/>
          <p14:tracePt t="107910" x="3313113" y="5648325"/>
          <p14:tracePt t="107927" x="3455988" y="5692775"/>
          <p14:tracePt t="107944" x="3609975" y="5737225"/>
          <p14:tracePt t="107962" x="3792538" y="5788025"/>
          <p14:tracePt t="107977" x="3933825" y="5826125"/>
          <p14:tracePt t="107994" x="4043363" y="5849938"/>
          <p14:tracePt t="108010" x="4162425" y="5884863"/>
          <p14:tracePt t="108027" x="4279900" y="5908675"/>
          <p14:tracePt t="108045" x="4481513" y="5962650"/>
          <p14:tracePt t="108060" x="4635500" y="5997575"/>
          <p14:tracePt t="108077" x="4756150" y="6024563"/>
          <p14:tracePt t="108094" x="4886325" y="6048375"/>
          <p14:tracePt t="108112" x="5027613" y="6065838"/>
          <p14:tracePt t="108128" x="5102225" y="6072188"/>
          <p14:tracePt t="108136" x="5137150" y="6072188"/>
          <p14:tracePt t="108146" x="5170488" y="6072188"/>
          <p14:tracePt t="108160" x="5208588" y="6072188"/>
          <p14:tracePt t="108177" x="5229225" y="6072188"/>
          <p14:tracePt t="108195" x="5264150" y="6072188"/>
          <p14:tracePt t="108229" x="5273675" y="6072188"/>
          <p14:tracePt t="108401" x="5273675" y="6080125"/>
          <p14:tracePt t="108512" x="5273675" y="6083300"/>
          <p14:tracePt t="108542" x="5273675" y="6089650"/>
          <p14:tracePt t="108551" x="5270500" y="6089650"/>
          <p14:tracePt t="108562" x="5267325" y="6089650"/>
          <p14:tracePt t="134390" x="5153025" y="6116638"/>
          <p14:tracePt t="134436" x="5146675" y="6121400"/>
          <p14:tracePt t="134443" x="5143500" y="6124575"/>
          <p14:tracePt t="134461" x="5133975" y="6124575"/>
          <p14:tracePt t="134472" x="5102225" y="6137275"/>
          <p14:tracePt t="134504" x="4989513" y="6151563"/>
          <p14:tracePt t="134538" x="4916488" y="6154738"/>
          <p14:tracePt t="134555" x="4895850" y="6154738"/>
          <p14:tracePt t="134639" x="4889500" y="6154738"/>
          <p14:tracePt t="134646" x="4868863" y="6154738"/>
          <p14:tracePt t="134654" x="4841875" y="6154738"/>
          <p14:tracePt t="134661" x="4806950" y="6154738"/>
          <p14:tracePt t="134672" x="4791075" y="6154738"/>
          <p14:tracePt t="134689" x="4765675" y="6154738"/>
          <p14:tracePt t="135066" x="4756150" y="6154738"/>
          <p14:tracePt t="135084" x="4705350" y="6154738"/>
          <p14:tracePt t="135113" x="4573588" y="6145213"/>
          <p14:tracePt t="135119" x="4443413" y="6113463"/>
          <p14:tracePt t="135132" x="4337050" y="6096000"/>
          <p14:tracePt t="135149" x="4221163" y="6089650"/>
          <p14:tracePt t="135182" x="4032250" y="6089650"/>
          <p14:tracePt t="135215" x="3833813" y="6083300"/>
          <p14:tracePt t="135249" x="3671888" y="6083300"/>
          <p14:tracePt t="135256" x="3570288" y="6083300"/>
          <p14:tracePt t="135267" x="3452813" y="6083300"/>
          <p14:tracePt t="135283" x="3484563" y="6175375"/>
          <p14:tracePt t="135299" x="3449638" y="6227763"/>
          <p14:tracePt t="135316" x="3373438" y="6248400"/>
          <p14:tracePt t="135333" x="3267075" y="6275388"/>
          <p14:tracePt t="135349" x="3127375" y="6319838"/>
          <p14:tracePt t="135366" x="3030538" y="6353175"/>
          <p14:tracePt t="135383" x="2911475" y="6378575"/>
          <p14:tracePt t="135399" x="2760663" y="6405563"/>
          <p14:tracePt t="135417" x="2479675" y="6470650"/>
          <p14:tracePt t="135433" x="2305050" y="6518275"/>
          <p14:tracePt t="135449" x="2105025" y="6565900"/>
          <p14:tracePt t="135466" x="1985963" y="6591300"/>
          <p14:tracePt t="137481" x="520700" y="6521450"/>
          <p14:tracePt t="137731" x="514350" y="6521450"/>
          <p14:tracePt t="137740" x="511175" y="6521450"/>
          <p14:tracePt t="137755" x="500063" y="6521450"/>
          <p14:tracePt t="137765" x="496888" y="6521450"/>
          <p14:tracePt t="137799" x="490538" y="652145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C9B276A-56C1-4F99-B93E-D85903DA3468}" type="slidenum">
              <a:rPr lang="de-DE" smtClean="0"/>
              <a:pPr/>
              <a:t>8</a:t>
            </a:fld>
            <a:endParaRPr lang="de-DE" dirty="0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smtClean="0">
                <a:solidFill>
                  <a:schemeClr val="accent2"/>
                </a:solidFill>
              </a:rPr>
              <a:t>University </a:t>
            </a:r>
            <a:r>
              <a:rPr lang="de-DE" sz="2400" dirty="0" err="1" smtClean="0">
                <a:solidFill>
                  <a:schemeClr val="accent2"/>
                </a:solidFill>
              </a:rPr>
              <a:t>Structure</a:t>
            </a:r>
            <a:endParaRPr lang="de-DE" sz="2400" dirty="0" smtClean="0">
              <a:solidFill>
                <a:schemeClr val="accent2"/>
              </a:solidFill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3274002" y="1284288"/>
            <a:ext cx="1983235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 smtClean="0"/>
              <a:t>Management</a:t>
            </a:r>
            <a:endParaRPr lang="de-DE" sz="2400" dirty="0"/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00025" y="2185988"/>
            <a:ext cx="3147015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 smtClean="0"/>
              <a:t>Academic </a:t>
            </a:r>
            <a:r>
              <a:rPr lang="de-DE" sz="2400" dirty="0" err="1" smtClean="0"/>
              <a:t>institutions</a:t>
            </a:r>
            <a:endParaRPr lang="de-DE" sz="2400" dirty="0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400748" y="2203030"/>
            <a:ext cx="213712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 smtClean="0"/>
              <a:t>Administration</a:t>
            </a:r>
            <a:endParaRPr lang="de-DE" sz="2400" dirty="0"/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867957" y="4927902"/>
            <a:ext cx="278794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 smtClean="0"/>
              <a:t>Central </a:t>
            </a:r>
            <a:r>
              <a:rPr lang="de-DE" sz="2400" dirty="0" err="1" smtClean="0"/>
              <a:t>institutions</a:t>
            </a:r>
            <a:endParaRPr lang="de-DE" sz="2400" dirty="0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309799" y="1186911"/>
            <a:ext cx="16401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…</a:t>
            </a:r>
            <a:endParaRPr lang="de-DE" sz="1200" dirty="0">
              <a:solidFill>
                <a:srgbClr val="990000"/>
              </a:solidFill>
            </a:endParaRPr>
          </a:p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 err="1" smtClean="0">
                <a:solidFill>
                  <a:srgbClr val="990000"/>
                </a:solidFill>
              </a:rPr>
              <a:t>Students</a:t>
            </a: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 err="1">
                <a:solidFill>
                  <a:srgbClr val="990000"/>
                </a:solidFill>
              </a:rPr>
              <a:t>c</a:t>
            </a:r>
            <a:r>
              <a:rPr lang="de-DE" sz="1200" dirty="0" err="1" smtClean="0">
                <a:solidFill>
                  <a:srgbClr val="990000"/>
                </a:solidFill>
              </a:rPr>
              <a:t>ommittee</a:t>
            </a:r>
            <a:endParaRPr lang="de-DE" sz="1200" dirty="0">
              <a:solidFill>
                <a:srgbClr val="990000"/>
              </a:solidFill>
            </a:endParaRPr>
          </a:p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…</a:t>
            </a:r>
            <a:endParaRPr lang="de-DE" sz="1200" dirty="0">
              <a:solidFill>
                <a:srgbClr val="990000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19691" y="2687638"/>
            <a:ext cx="5492657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…</a:t>
            </a:r>
            <a:endParaRPr lang="de-DE" sz="1200" dirty="0">
              <a:solidFill>
                <a:srgbClr val="990000"/>
              </a:solidFill>
            </a:endParaRPr>
          </a:p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 err="1" smtClean="0">
                <a:solidFill>
                  <a:srgbClr val="990000"/>
                </a:solidFill>
              </a:rPr>
              <a:t>Faculty</a:t>
            </a:r>
            <a:r>
              <a:rPr lang="de-DE" sz="1200" dirty="0" smtClean="0">
                <a:solidFill>
                  <a:srgbClr val="990000"/>
                </a:solidFill>
              </a:rPr>
              <a:t>: Automotive Engineering</a:t>
            </a:r>
          </a:p>
          <a:p>
            <a:pPr lvl="2"/>
            <a:r>
              <a:rPr lang="de-DE" sz="1200" dirty="0" smtClean="0">
                <a:solidFill>
                  <a:srgbClr val="990000"/>
                </a:solidFill>
              </a:rPr>
              <a:t>&gt; Study </a:t>
            </a:r>
            <a:r>
              <a:rPr lang="de-DE" sz="1200" dirty="0" err="1" smtClean="0">
                <a:solidFill>
                  <a:srgbClr val="990000"/>
                </a:solidFill>
              </a:rPr>
              <a:t>program</a:t>
            </a:r>
            <a:r>
              <a:rPr lang="de-DE" sz="1200" dirty="0" smtClean="0">
                <a:solidFill>
                  <a:srgbClr val="990000"/>
                </a:solidFill>
              </a:rPr>
              <a:t> committe (Prof. Dr. Schuster,</a:t>
            </a:r>
          </a:p>
          <a:p>
            <a:pPr lvl="2"/>
            <a:r>
              <a:rPr lang="de-DE" sz="1200" dirty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990000"/>
                </a:solidFill>
              </a:rPr>
              <a:t>	Dipl.-Ing. (FH) Michael Müller)</a:t>
            </a:r>
          </a:p>
          <a:p>
            <a:pPr lvl="2"/>
            <a:r>
              <a:rPr lang="de-DE" sz="1200" dirty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333399"/>
                </a:solidFill>
              </a:rPr>
              <a:t>michael.mueller.4@fh-zwickau.de</a:t>
            </a:r>
          </a:p>
          <a:p>
            <a:pPr lvl="2"/>
            <a:r>
              <a:rPr lang="de-DE" sz="1200" dirty="0" smtClean="0">
                <a:solidFill>
                  <a:srgbClr val="990000"/>
                </a:solidFill>
              </a:rPr>
              <a:t>&gt; </a:t>
            </a:r>
            <a:r>
              <a:rPr lang="de-DE" sz="1200" dirty="0" err="1" smtClean="0">
                <a:solidFill>
                  <a:srgbClr val="990000"/>
                </a:solidFill>
              </a:rPr>
              <a:t>Vice-dean</a:t>
            </a: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 err="1" smtClean="0">
                <a:solidFill>
                  <a:srgbClr val="990000"/>
                </a:solidFill>
              </a:rPr>
              <a:t>of</a:t>
            </a: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 err="1" smtClean="0">
                <a:solidFill>
                  <a:srgbClr val="990000"/>
                </a:solidFill>
              </a:rPr>
              <a:t>education</a:t>
            </a:r>
            <a:r>
              <a:rPr lang="de-DE" sz="1200" dirty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990000"/>
                </a:solidFill>
              </a:rPr>
              <a:t>(Prof. Dr. Scheffler)</a:t>
            </a:r>
          </a:p>
          <a:p>
            <a:pPr lvl="2"/>
            <a:r>
              <a:rPr lang="de-DE" sz="1200" dirty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333399"/>
                </a:solidFill>
              </a:rPr>
              <a:t>michael.scheffler@fh-zwickau.de</a:t>
            </a:r>
          </a:p>
          <a:p>
            <a:pPr lvl="2"/>
            <a:r>
              <a:rPr lang="de-DE" sz="1200" dirty="0" smtClean="0">
                <a:solidFill>
                  <a:srgbClr val="990000"/>
                </a:solidFill>
              </a:rPr>
              <a:t>&gt; </a:t>
            </a:r>
            <a:r>
              <a:rPr lang="de-DE" sz="1200" dirty="0" err="1" smtClean="0">
                <a:solidFill>
                  <a:srgbClr val="990000"/>
                </a:solidFill>
              </a:rPr>
              <a:t>Examination</a:t>
            </a: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 err="1" smtClean="0">
                <a:solidFill>
                  <a:srgbClr val="990000"/>
                </a:solidFill>
              </a:rPr>
              <a:t>board</a:t>
            </a:r>
            <a:r>
              <a:rPr lang="de-DE" sz="1200" dirty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990000"/>
                </a:solidFill>
              </a:rPr>
              <a:t>(Prof. Dr. Nagel)</a:t>
            </a:r>
          </a:p>
          <a:p>
            <a:pPr lvl="2"/>
            <a:r>
              <a:rPr lang="de-DE" sz="1200" dirty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333399"/>
                </a:solidFill>
              </a:rPr>
              <a:t>lutz.nagel@fh-zwickau.de</a:t>
            </a:r>
          </a:p>
          <a:p>
            <a:pPr lvl="2"/>
            <a:r>
              <a:rPr lang="de-DE" sz="1200" dirty="0" smtClean="0">
                <a:solidFill>
                  <a:srgbClr val="990000"/>
                </a:solidFill>
              </a:rPr>
              <a:t>		(Stephanie Schmidt)</a:t>
            </a:r>
          </a:p>
          <a:p>
            <a:pPr lvl="2"/>
            <a:r>
              <a:rPr lang="de-DE" sz="1200" dirty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333399"/>
                </a:solidFill>
              </a:rPr>
              <a:t>stephanie.schmidt@fh-zwickau.de</a:t>
            </a:r>
            <a:endParaRPr lang="de-DE" sz="1200" dirty="0">
              <a:solidFill>
                <a:srgbClr val="333399"/>
              </a:solidFill>
            </a:endParaRPr>
          </a:p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… </a:t>
            </a:r>
            <a:br>
              <a:rPr lang="de-DE" sz="1200" dirty="0" smtClean="0">
                <a:solidFill>
                  <a:srgbClr val="990000"/>
                </a:solidFill>
              </a:rPr>
            </a:br>
            <a:endParaRPr lang="de-DE" sz="1200" dirty="0">
              <a:solidFill>
                <a:srgbClr val="990000"/>
              </a:solidFill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2927250" y="5409304"/>
            <a:ext cx="181171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…</a:t>
            </a:r>
            <a:endParaRPr lang="de-DE" sz="1200" dirty="0">
              <a:solidFill>
                <a:srgbClr val="990000"/>
              </a:solidFill>
            </a:endParaRPr>
          </a:p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Library</a:t>
            </a:r>
            <a:endParaRPr lang="de-DE" sz="1200" dirty="0">
              <a:solidFill>
                <a:srgbClr val="990000"/>
              </a:solidFill>
            </a:endParaRPr>
          </a:p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Computer </a:t>
            </a:r>
            <a:r>
              <a:rPr lang="de-DE" sz="1200" dirty="0" err="1" smtClean="0">
                <a:solidFill>
                  <a:srgbClr val="990000"/>
                </a:solidFill>
              </a:rPr>
              <a:t>center</a:t>
            </a: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>
                <a:solidFill>
                  <a:srgbClr val="990000"/>
                </a:solidFill>
              </a:rPr>
              <a:t>(ZKI</a:t>
            </a:r>
            <a:r>
              <a:rPr lang="de-DE" sz="1200" dirty="0" smtClean="0">
                <a:solidFill>
                  <a:srgbClr val="990000"/>
                </a:solidFill>
              </a:rPr>
              <a:t>)</a:t>
            </a:r>
          </a:p>
          <a:p>
            <a:pPr>
              <a:buFontTx/>
              <a:buChar char="•"/>
            </a:pPr>
            <a:r>
              <a:rPr lang="de-DE" sz="1200" dirty="0">
                <a:solidFill>
                  <a:srgbClr val="990000"/>
                </a:solidFill>
              </a:rPr>
              <a:t> </a:t>
            </a:r>
            <a:r>
              <a:rPr lang="de-DE" sz="1200" dirty="0" smtClean="0">
                <a:solidFill>
                  <a:srgbClr val="990000"/>
                </a:solidFill>
              </a:rPr>
              <a:t>Center </a:t>
            </a:r>
            <a:r>
              <a:rPr lang="de-DE" sz="1200" dirty="0" err="1" smtClean="0">
                <a:solidFill>
                  <a:srgbClr val="990000"/>
                </a:solidFill>
              </a:rPr>
              <a:t>of</a:t>
            </a: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 err="1" smtClean="0">
                <a:solidFill>
                  <a:srgbClr val="990000"/>
                </a:solidFill>
              </a:rPr>
              <a:t>sports</a:t>
            </a:r>
            <a:endParaRPr lang="de-DE" sz="1200" dirty="0">
              <a:solidFill>
                <a:srgbClr val="990000"/>
              </a:solidFill>
            </a:endParaRPr>
          </a:p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…</a:t>
            </a:r>
            <a:endParaRPr lang="de-DE" sz="1200" dirty="0">
              <a:solidFill>
                <a:srgbClr val="990000"/>
              </a:solidFill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5431686" y="2685818"/>
            <a:ext cx="336021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…</a:t>
            </a:r>
            <a:endParaRPr lang="de-DE" sz="1200" dirty="0">
              <a:solidFill>
                <a:srgbClr val="990000"/>
              </a:solidFill>
            </a:endParaRPr>
          </a:p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Department </a:t>
            </a:r>
            <a:r>
              <a:rPr lang="de-DE" sz="1200" dirty="0" err="1">
                <a:solidFill>
                  <a:srgbClr val="990000"/>
                </a:solidFill>
              </a:rPr>
              <a:t>o</a:t>
            </a:r>
            <a:r>
              <a:rPr lang="de-DE" sz="1200" dirty="0" err="1" smtClean="0">
                <a:solidFill>
                  <a:srgbClr val="990000"/>
                </a:solidFill>
              </a:rPr>
              <a:t>f</a:t>
            </a: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 err="1" smtClean="0">
                <a:solidFill>
                  <a:srgbClr val="990000"/>
                </a:solidFill>
              </a:rPr>
              <a:t>study</a:t>
            </a: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 err="1" smtClean="0">
                <a:solidFill>
                  <a:srgbClr val="990000"/>
                </a:solidFill>
              </a:rPr>
              <a:t>affairs</a:t>
            </a:r>
            <a:endParaRPr lang="de-DE" sz="1200" dirty="0" smtClean="0">
              <a:solidFill>
                <a:srgbClr val="990000"/>
              </a:solidFill>
            </a:endParaRPr>
          </a:p>
          <a:p>
            <a:pPr lvl="1"/>
            <a:r>
              <a:rPr lang="de-DE" sz="1200" dirty="0" smtClean="0">
                <a:solidFill>
                  <a:srgbClr val="990000"/>
                </a:solidFill>
              </a:rPr>
              <a:t>&gt; </a:t>
            </a:r>
            <a:r>
              <a:rPr lang="de-DE" sz="1200" dirty="0" err="1" smtClean="0">
                <a:solidFill>
                  <a:srgbClr val="990000"/>
                </a:solidFill>
              </a:rPr>
              <a:t>Admissions</a:t>
            </a:r>
            <a:r>
              <a:rPr lang="de-DE" sz="1200" dirty="0" smtClean="0">
                <a:solidFill>
                  <a:srgbClr val="990000"/>
                </a:solidFill>
              </a:rPr>
              <a:t> </a:t>
            </a:r>
            <a:r>
              <a:rPr lang="de-DE" sz="1200" dirty="0" err="1" smtClean="0">
                <a:solidFill>
                  <a:srgbClr val="990000"/>
                </a:solidFill>
              </a:rPr>
              <a:t>office</a:t>
            </a:r>
            <a:r>
              <a:rPr lang="de-DE" sz="1200" dirty="0">
                <a:solidFill>
                  <a:srgbClr val="990000"/>
                </a:solidFill>
              </a:rPr>
              <a:t> </a:t>
            </a:r>
            <a:r>
              <a:rPr lang="de-DE" sz="1200" dirty="0" smtClean="0">
                <a:solidFill>
                  <a:srgbClr val="990000"/>
                </a:solidFill>
              </a:rPr>
              <a:t>(Christina Kirchner)</a:t>
            </a:r>
          </a:p>
          <a:p>
            <a:pPr lvl="1"/>
            <a:r>
              <a:rPr lang="de-DE" sz="1200" dirty="0" smtClean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333399"/>
                </a:solidFill>
              </a:rPr>
              <a:t>christina.kirchner@fh-zwickau.de</a:t>
            </a:r>
          </a:p>
          <a:p>
            <a:pPr lvl="1"/>
            <a:r>
              <a:rPr lang="de-DE" sz="1200" dirty="0" smtClean="0">
                <a:solidFill>
                  <a:srgbClr val="990000"/>
                </a:solidFill>
              </a:rPr>
              <a:t>&gt; </a:t>
            </a:r>
            <a:r>
              <a:rPr lang="en-US" sz="1200" dirty="0">
                <a:solidFill>
                  <a:srgbClr val="990000"/>
                </a:solidFill>
              </a:rPr>
              <a:t>student </a:t>
            </a:r>
            <a:r>
              <a:rPr lang="en-US" sz="1200" dirty="0" smtClean="0">
                <a:solidFill>
                  <a:srgbClr val="990000"/>
                </a:solidFill>
              </a:rPr>
              <a:t>secretary (</a:t>
            </a:r>
            <a:r>
              <a:rPr lang="en-US" sz="1200" dirty="0" err="1" smtClean="0">
                <a:solidFill>
                  <a:srgbClr val="990000"/>
                </a:solidFill>
              </a:rPr>
              <a:t>Anke</a:t>
            </a:r>
            <a:r>
              <a:rPr lang="en-US" sz="1200" dirty="0" smtClean="0">
                <a:solidFill>
                  <a:srgbClr val="990000"/>
                </a:solidFill>
              </a:rPr>
              <a:t> </a:t>
            </a:r>
            <a:r>
              <a:rPr lang="en-US" sz="1200" dirty="0" err="1">
                <a:solidFill>
                  <a:srgbClr val="990000"/>
                </a:solidFill>
              </a:rPr>
              <a:t>Zenker</a:t>
            </a:r>
            <a:r>
              <a:rPr lang="en-US" sz="1200" dirty="0">
                <a:solidFill>
                  <a:srgbClr val="990000"/>
                </a:solidFill>
              </a:rPr>
              <a:t>)</a:t>
            </a:r>
          </a:p>
          <a:p>
            <a:pPr lvl="1"/>
            <a:r>
              <a:rPr lang="en-US" sz="1200" dirty="0">
                <a:solidFill>
                  <a:srgbClr val="333399"/>
                </a:solidFill>
              </a:rPr>
              <a:t>	</a:t>
            </a:r>
            <a:r>
              <a:rPr lang="en-US" sz="1200" dirty="0" smtClean="0">
                <a:solidFill>
                  <a:srgbClr val="333399"/>
                </a:solidFill>
              </a:rPr>
              <a:t>anke.zenker@fh-zwickau.de</a:t>
            </a:r>
            <a:endParaRPr lang="de-DE" sz="1200" dirty="0" smtClean="0">
              <a:solidFill>
                <a:srgbClr val="333399"/>
              </a:solidFill>
            </a:endParaRPr>
          </a:p>
          <a:p>
            <a:r>
              <a:rPr lang="de-DE" sz="1200" dirty="0" smtClean="0">
                <a:solidFill>
                  <a:srgbClr val="990000"/>
                </a:solidFill>
              </a:rPr>
              <a:t>           &gt; Career </a:t>
            </a:r>
            <a:r>
              <a:rPr lang="de-DE" sz="1200" dirty="0" err="1" smtClean="0">
                <a:solidFill>
                  <a:srgbClr val="990000"/>
                </a:solidFill>
              </a:rPr>
              <a:t>service</a:t>
            </a:r>
            <a:r>
              <a:rPr lang="de-DE" sz="1200" dirty="0">
                <a:solidFill>
                  <a:srgbClr val="990000"/>
                </a:solidFill>
              </a:rPr>
              <a:t> </a:t>
            </a:r>
            <a:r>
              <a:rPr lang="de-DE" sz="1200" dirty="0" smtClean="0">
                <a:solidFill>
                  <a:srgbClr val="990000"/>
                </a:solidFill>
              </a:rPr>
              <a:t>(Markus </a:t>
            </a:r>
            <a:r>
              <a:rPr lang="de-DE" sz="1200" dirty="0" err="1" smtClean="0">
                <a:solidFill>
                  <a:srgbClr val="990000"/>
                </a:solidFill>
              </a:rPr>
              <a:t>Haubold</a:t>
            </a:r>
            <a:r>
              <a:rPr lang="de-DE" sz="1200" dirty="0" smtClean="0">
                <a:solidFill>
                  <a:srgbClr val="990000"/>
                </a:solidFill>
              </a:rPr>
              <a:t>)</a:t>
            </a:r>
          </a:p>
          <a:p>
            <a:r>
              <a:rPr lang="de-DE" sz="1200" dirty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333399"/>
                </a:solidFill>
              </a:rPr>
              <a:t>markus.haubold@fh-zwickau.de</a:t>
            </a:r>
            <a:endParaRPr lang="de-DE" sz="1200" dirty="0" smtClean="0">
              <a:solidFill>
                <a:srgbClr val="990000"/>
              </a:solidFill>
            </a:endParaRPr>
          </a:p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International Office (Elke Kunze)</a:t>
            </a:r>
          </a:p>
          <a:p>
            <a:r>
              <a:rPr lang="de-DE" sz="1200" dirty="0">
                <a:solidFill>
                  <a:srgbClr val="990000"/>
                </a:solidFill>
              </a:rPr>
              <a:t>	</a:t>
            </a:r>
            <a:r>
              <a:rPr lang="de-DE" sz="1200" dirty="0" smtClean="0">
                <a:solidFill>
                  <a:srgbClr val="333399"/>
                </a:solidFill>
              </a:rPr>
              <a:t>elke.kunze@fh-zwickau.de</a:t>
            </a:r>
            <a:r>
              <a:rPr lang="de-DE" sz="1200" dirty="0" smtClean="0">
                <a:solidFill>
                  <a:srgbClr val="990000"/>
                </a:solidFill>
              </a:rPr>
              <a:t> …</a:t>
            </a:r>
          </a:p>
          <a:p>
            <a:pPr>
              <a:buFontTx/>
              <a:buChar char="•"/>
            </a:pPr>
            <a:r>
              <a:rPr lang="de-DE" sz="1200" dirty="0" smtClean="0">
                <a:solidFill>
                  <a:srgbClr val="990000"/>
                </a:solidFill>
              </a:rPr>
              <a:t> …</a:t>
            </a:r>
            <a:endParaRPr lang="de-DE" sz="1200" dirty="0">
              <a:solidFill>
                <a:srgbClr val="990000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rgbClr val="C00000"/>
                </a:solidFill>
              </a:rPr>
              <a:t>Locality</a:t>
            </a:r>
            <a:r>
              <a:rPr lang="de-DE" sz="1000" dirty="0" smtClean="0">
                <a:solidFill>
                  <a:srgbClr val="C00000"/>
                </a:solidFill>
              </a:rPr>
              <a:t>/</a:t>
            </a:r>
            <a:r>
              <a:rPr lang="de-DE" sz="1000" dirty="0" err="1" smtClean="0">
                <a:solidFill>
                  <a:srgbClr val="C00000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chemeClr val="accent2"/>
                </a:solidFill>
              </a:rPr>
              <a:t>Study </a:t>
            </a:r>
            <a:r>
              <a:rPr lang="de-DE" sz="1000" dirty="0" err="1" smtClean="0">
                <a:solidFill>
                  <a:schemeClr val="accent2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chemeClr val="accent2"/>
                </a:solidFill>
              </a:rPr>
              <a:t>Current</a:t>
            </a:r>
            <a:endParaRPr lang="de-DE" sz="1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795"/>
    </mc:Choice>
    <mc:Fallback xmlns="">
      <p:transition spd="slow" advTm="379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604" grpId="0" animBg="1"/>
      <p:bldP spid="25605" grpId="0" animBg="1"/>
      <p:bldP spid="25606" grpId="0" animBg="1"/>
      <p:bldP spid="25607" grpId="0" animBg="1"/>
      <p:bldP spid="25608" grpId="0"/>
      <p:bldP spid="25609" grpId="0"/>
      <p:bldP spid="25610" grpId="0"/>
      <p:bldP spid="256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7"/>
          <p:cNvSpPr>
            <a:spLocks noGrp="1" noChangeArrowheads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E89DEFD-10F7-457C-B555-4A36590E0F13}" type="slidenum">
              <a:rPr lang="de-DE" smtClean="0"/>
              <a:pPr/>
              <a:t>9</a:t>
            </a:fld>
            <a:endParaRPr lang="de-DE" dirty="0" smtClean="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2309813" y="673100"/>
            <a:ext cx="6619875" cy="539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de-DE" sz="2400" dirty="0" smtClean="0">
                <a:solidFill>
                  <a:schemeClr val="accent2"/>
                </a:solidFill>
              </a:rPr>
              <a:t>Curriculum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374775" y="1439532"/>
            <a:ext cx="4749578" cy="4424079"/>
            <a:chOff x="1374775" y="1439532"/>
            <a:chExt cx="4749578" cy="4424079"/>
          </a:xfrm>
        </p:grpSpPr>
        <p:sp>
          <p:nvSpPr>
            <p:cNvPr id="7177" name="Rectangle 9"/>
            <p:cNvSpPr>
              <a:spLocks noChangeArrowheads="1"/>
            </p:cNvSpPr>
            <p:nvPr/>
          </p:nvSpPr>
          <p:spPr bwMode="auto">
            <a:xfrm>
              <a:off x="2413591" y="1470780"/>
              <a:ext cx="3710762" cy="99896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90" name="Line 22"/>
            <p:cNvSpPr>
              <a:spLocks noChangeShapeType="1"/>
            </p:cNvSpPr>
            <p:nvPr/>
          </p:nvSpPr>
          <p:spPr bwMode="auto">
            <a:xfrm>
              <a:off x="6119813" y="3704900"/>
              <a:ext cx="1587" cy="46672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97" name="Rectangle 29"/>
            <p:cNvSpPr>
              <a:spLocks noChangeArrowheads="1"/>
            </p:cNvSpPr>
            <p:nvPr/>
          </p:nvSpPr>
          <p:spPr bwMode="auto">
            <a:xfrm>
              <a:off x="1374775" y="1439532"/>
              <a:ext cx="334962" cy="1030217"/>
            </a:xfrm>
            <a:prstGeom prst="rect">
              <a:avLst/>
            </a:prstGeom>
            <a:noFill/>
            <a:ln w="19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98" name="Rectangle 30"/>
            <p:cNvSpPr>
              <a:spLocks noChangeArrowheads="1"/>
            </p:cNvSpPr>
            <p:nvPr/>
          </p:nvSpPr>
          <p:spPr bwMode="auto">
            <a:xfrm>
              <a:off x="1463675" y="1495095"/>
              <a:ext cx="304800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1</a:t>
              </a: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99" name="Rectangle 31"/>
            <p:cNvSpPr>
              <a:spLocks noChangeArrowheads="1"/>
            </p:cNvSpPr>
            <p:nvPr/>
          </p:nvSpPr>
          <p:spPr bwMode="auto">
            <a:xfrm>
              <a:off x="1374775" y="2620631"/>
              <a:ext cx="334962" cy="972747"/>
            </a:xfrm>
            <a:prstGeom prst="rect">
              <a:avLst/>
            </a:prstGeom>
            <a:noFill/>
            <a:ln w="19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00" name="Rectangle 32"/>
            <p:cNvSpPr>
              <a:spLocks noChangeArrowheads="1"/>
            </p:cNvSpPr>
            <p:nvPr/>
          </p:nvSpPr>
          <p:spPr bwMode="auto">
            <a:xfrm>
              <a:off x="1463675" y="2676195"/>
              <a:ext cx="304800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2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01" name="Rectangle 33"/>
            <p:cNvSpPr>
              <a:spLocks noChangeArrowheads="1"/>
            </p:cNvSpPr>
            <p:nvPr/>
          </p:nvSpPr>
          <p:spPr bwMode="auto">
            <a:xfrm>
              <a:off x="1374775" y="3787444"/>
              <a:ext cx="334962" cy="941919"/>
            </a:xfrm>
            <a:prstGeom prst="rect">
              <a:avLst/>
            </a:prstGeom>
            <a:noFill/>
            <a:ln w="19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02" name="Rectangle 34"/>
            <p:cNvSpPr>
              <a:spLocks noChangeArrowheads="1"/>
            </p:cNvSpPr>
            <p:nvPr/>
          </p:nvSpPr>
          <p:spPr bwMode="auto">
            <a:xfrm>
              <a:off x="1463675" y="3843007"/>
              <a:ext cx="304800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3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03" name="Rectangle 35"/>
            <p:cNvSpPr>
              <a:spLocks noChangeArrowheads="1"/>
            </p:cNvSpPr>
            <p:nvPr/>
          </p:nvSpPr>
          <p:spPr bwMode="auto">
            <a:xfrm>
              <a:off x="1374775" y="4905949"/>
              <a:ext cx="334962" cy="957662"/>
            </a:xfrm>
            <a:prstGeom prst="rect">
              <a:avLst/>
            </a:prstGeom>
            <a:noFill/>
            <a:ln w="19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04" name="Rectangle 36"/>
            <p:cNvSpPr>
              <a:spLocks noChangeArrowheads="1"/>
            </p:cNvSpPr>
            <p:nvPr/>
          </p:nvSpPr>
          <p:spPr bwMode="auto">
            <a:xfrm>
              <a:off x="1454150" y="4951986"/>
              <a:ext cx="304800" cy="41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2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4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15" name="Rectangle 47"/>
            <p:cNvSpPr>
              <a:spLocks noChangeArrowheads="1"/>
            </p:cNvSpPr>
            <p:nvPr/>
          </p:nvSpPr>
          <p:spPr bwMode="auto">
            <a:xfrm>
              <a:off x="3575810" y="5617390"/>
              <a:ext cx="138499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Diplomprojekt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16" name="Rectangle 48"/>
            <p:cNvSpPr>
              <a:spLocks noChangeArrowheads="1"/>
            </p:cNvSpPr>
            <p:nvPr/>
          </p:nvSpPr>
          <p:spPr bwMode="auto">
            <a:xfrm>
              <a:off x="3631062" y="3817612"/>
              <a:ext cx="117820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Praxismodul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35" name="Rectangle 67"/>
            <p:cNvSpPr>
              <a:spLocks noChangeArrowheads="1"/>
            </p:cNvSpPr>
            <p:nvPr/>
          </p:nvSpPr>
          <p:spPr bwMode="auto">
            <a:xfrm>
              <a:off x="3368675" y="5026388"/>
              <a:ext cx="198755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Austauschsemester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178" name="Rectangle 10"/>
            <p:cNvSpPr>
              <a:spLocks noChangeArrowheads="1"/>
            </p:cNvSpPr>
            <p:nvPr/>
          </p:nvSpPr>
          <p:spPr bwMode="auto">
            <a:xfrm>
              <a:off x="2402958" y="1454922"/>
              <a:ext cx="3717708" cy="1014827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Rectangle 9"/>
            <p:cNvSpPr>
              <a:spLocks noChangeArrowheads="1"/>
            </p:cNvSpPr>
            <p:nvPr/>
          </p:nvSpPr>
          <p:spPr bwMode="auto">
            <a:xfrm>
              <a:off x="2407411" y="2594410"/>
              <a:ext cx="3710762" cy="99896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Rectangle 10"/>
            <p:cNvSpPr>
              <a:spLocks noChangeArrowheads="1"/>
            </p:cNvSpPr>
            <p:nvPr/>
          </p:nvSpPr>
          <p:spPr bwMode="auto">
            <a:xfrm>
              <a:off x="2396778" y="2578552"/>
              <a:ext cx="3717708" cy="1014827"/>
            </a:xfrm>
            <a:prstGeom prst="rect">
              <a:avLst/>
            </a:prstGeom>
            <a:noFill/>
            <a:ln w="6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Line 22"/>
            <p:cNvSpPr>
              <a:spLocks noChangeShapeType="1"/>
            </p:cNvSpPr>
            <p:nvPr/>
          </p:nvSpPr>
          <p:spPr bwMode="auto">
            <a:xfrm>
              <a:off x="6119813" y="4362125"/>
              <a:ext cx="1587" cy="466725"/>
            </a:xfrm>
            <a:prstGeom prst="line">
              <a:avLst/>
            </a:prstGeom>
            <a:noFill/>
            <a:ln w="6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26" name="Rectangle 58"/>
            <p:cNvSpPr>
              <a:spLocks noChangeArrowheads="1"/>
            </p:cNvSpPr>
            <p:nvPr/>
          </p:nvSpPr>
          <p:spPr bwMode="auto">
            <a:xfrm>
              <a:off x="5638800" y="4648420"/>
              <a:ext cx="106362" cy="182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entury Gothic" pitchFamily="34" charset="0"/>
                </a:rPr>
                <a:t>-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218" name="Rectangle 50"/>
            <p:cNvSpPr>
              <a:spLocks noChangeArrowheads="1"/>
            </p:cNvSpPr>
            <p:nvPr/>
          </p:nvSpPr>
          <p:spPr bwMode="auto">
            <a:xfrm>
              <a:off x="2054225" y="4286613"/>
              <a:ext cx="1346200" cy="374650"/>
            </a:xfrm>
            <a:prstGeom prst="rect">
              <a:avLst/>
            </a:prstGeom>
            <a:noFill/>
            <a:ln w="6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77" name="Rectangle 67"/>
          <p:cNvSpPr>
            <a:spLocks noChangeArrowheads="1"/>
          </p:cNvSpPr>
          <p:nvPr/>
        </p:nvSpPr>
        <p:spPr bwMode="auto">
          <a:xfrm>
            <a:off x="3366700" y="2720913"/>
            <a:ext cx="18931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err="1" smtClean="0">
                <a:solidFill>
                  <a:srgbClr val="000000"/>
                </a:solidFill>
                <a:latin typeface="Century Gothic" pitchFamily="34" charset="0"/>
              </a:rPr>
              <a:t>Obligatory</a:t>
            </a:r>
            <a:r>
              <a:rPr lang="de-DE" sz="1600" dirty="0" smtClean="0">
                <a:solidFill>
                  <a:srgbClr val="000000"/>
                </a:solidFill>
                <a:latin typeface="Century Gothic" pitchFamily="34" charset="0"/>
              </a:rPr>
              <a:t> Courses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" name="Rectangle 9"/>
          <p:cNvSpPr>
            <a:spLocks noChangeArrowheads="1"/>
          </p:cNvSpPr>
          <p:nvPr/>
        </p:nvSpPr>
        <p:spPr bwMode="auto">
          <a:xfrm>
            <a:off x="2413591" y="3730395"/>
            <a:ext cx="3710762" cy="998969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2" name="Rectangle 9"/>
          <p:cNvSpPr>
            <a:spLocks noChangeArrowheads="1"/>
          </p:cNvSpPr>
          <p:nvPr/>
        </p:nvSpPr>
        <p:spPr bwMode="auto">
          <a:xfrm>
            <a:off x="2401300" y="4882503"/>
            <a:ext cx="3710762" cy="998969"/>
          </a:xfrm>
          <a:prstGeom prst="rect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3" name="Rectangle 67"/>
          <p:cNvSpPr>
            <a:spLocks noChangeArrowheads="1"/>
          </p:cNvSpPr>
          <p:nvPr/>
        </p:nvSpPr>
        <p:spPr bwMode="auto">
          <a:xfrm>
            <a:off x="3366700" y="1635063"/>
            <a:ext cx="189314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err="1" smtClean="0">
                <a:solidFill>
                  <a:srgbClr val="000000"/>
                </a:solidFill>
                <a:latin typeface="Century Gothic" pitchFamily="34" charset="0"/>
              </a:rPr>
              <a:t>Obligatory</a:t>
            </a:r>
            <a:r>
              <a:rPr lang="de-DE" sz="1600" dirty="0" smtClean="0">
                <a:solidFill>
                  <a:srgbClr val="000000"/>
                </a:solidFill>
                <a:latin typeface="Century Gothic" pitchFamily="34" charset="0"/>
              </a:rPr>
              <a:t> Courses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4" name="Rectangle 67"/>
          <p:cNvSpPr>
            <a:spLocks noChangeArrowheads="1"/>
          </p:cNvSpPr>
          <p:nvPr/>
        </p:nvSpPr>
        <p:spPr bwMode="auto">
          <a:xfrm>
            <a:off x="3366700" y="5264088"/>
            <a:ext cx="142507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smtClean="0">
                <a:solidFill>
                  <a:srgbClr val="000000"/>
                </a:solidFill>
                <a:latin typeface="Century Gothic" pitchFamily="34" charset="0"/>
              </a:rPr>
              <a:t>Master Project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5" name="Rectangle 67"/>
          <p:cNvSpPr>
            <a:spLocks noChangeArrowheads="1"/>
          </p:cNvSpPr>
          <p:nvPr/>
        </p:nvSpPr>
        <p:spPr bwMode="auto">
          <a:xfrm>
            <a:off x="3366700" y="4063938"/>
            <a:ext cx="161422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err="1" smtClean="0">
                <a:solidFill>
                  <a:srgbClr val="000000"/>
                </a:solidFill>
                <a:latin typeface="Century Gothic" pitchFamily="34" charset="0"/>
              </a:rPr>
              <a:t>Elective</a:t>
            </a:r>
            <a:r>
              <a:rPr lang="de-DE" sz="1600" dirty="0" smtClean="0">
                <a:solidFill>
                  <a:srgbClr val="000000"/>
                </a:solidFill>
                <a:latin typeface="Century Gothic" pitchFamily="34" charset="0"/>
              </a:rPr>
              <a:t> Courses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6" name="Rectangle 67"/>
          <p:cNvSpPr>
            <a:spLocks noChangeArrowheads="1"/>
          </p:cNvSpPr>
          <p:nvPr/>
        </p:nvSpPr>
        <p:spPr bwMode="auto">
          <a:xfrm>
            <a:off x="3366700" y="3149538"/>
            <a:ext cx="16703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err="1" smtClean="0">
                <a:solidFill>
                  <a:srgbClr val="000000"/>
                </a:solidFill>
                <a:latin typeface="Century Gothic" pitchFamily="34" charset="0"/>
              </a:rPr>
              <a:t>Elective</a:t>
            </a:r>
            <a:r>
              <a:rPr lang="de-DE" sz="1600" dirty="0" smtClean="0">
                <a:solidFill>
                  <a:srgbClr val="000000"/>
                </a:solidFill>
                <a:latin typeface="Century Gothic" pitchFamily="34" charset="0"/>
              </a:rPr>
              <a:t> Courses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7" name="Rectangle 67"/>
          <p:cNvSpPr>
            <a:spLocks noChangeArrowheads="1"/>
          </p:cNvSpPr>
          <p:nvPr/>
        </p:nvSpPr>
        <p:spPr bwMode="auto">
          <a:xfrm>
            <a:off x="3366700" y="2044638"/>
            <a:ext cx="16703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600" dirty="0" err="1" smtClean="0">
                <a:solidFill>
                  <a:srgbClr val="000000"/>
                </a:solidFill>
                <a:latin typeface="Century Gothic" pitchFamily="34" charset="0"/>
              </a:rPr>
              <a:t>Elective</a:t>
            </a:r>
            <a:r>
              <a:rPr lang="de-DE" sz="1600" dirty="0" smtClean="0">
                <a:solidFill>
                  <a:srgbClr val="000000"/>
                </a:solidFill>
                <a:latin typeface="Century Gothic" pitchFamily="34" charset="0"/>
              </a:rPr>
              <a:t> Courses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679450" y="6562725"/>
            <a:ext cx="41925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000" dirty="0" err="1" smtClean="0">
                <a:solidFill>
                  <a:schemeClr val="accent2"/>
                </a:solidFill>
              </a:rPr>
              <a:t>Introduction</a:t>
            </a:r>
            <a:r>
              <a:rPr lang="de-DE" sz="1000" dirty="0">
                <a:solidFill>
                  <a:schemeClr val="accent2"/>
                </a:solidFill>
              </a:rPr>
              <a:t> ∙ </a:t>
            </a:r>
            <a:r>
              <a:rPr lang="de-DE" sz="1000" dirty="0" err="1" smtClean="0">
                <a:solidFill>
                  <a:schemeClr val="accent2"/>
                </a:solidFill>
              </a:rPr>
              <a:t>Locality</a:t>
            </a:r>
            <a:r>
              <a:rPr lang="de-DE" sz="1000" dirty="0" smtClean="0">
                <a:solidFill>
                  <a:schemeClr val="accent2"/>
                </a:solidFill>
              </a:rPr>
              <a:t>/</a:t>
            </a:r>
            <a:r>
              <a:rPr lang="de-DE" sz="1000" dirty="0" err="1" smtClean="0">
                <a:solidFill>
                  <a:schemeClr val="accent2"/>
                </a:solidFill>
              </a:rPr>
              <a:t>Responsibility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  <a:cs typeface="Arial" charset="0"/>
              </a:rPr>
              <a:t>∙ </a:t>
            </a:r>
            <a:r>
              <a:rPr lang="de-DE" sz="1000" dirty="0" smtClean="0">
                <a:solidFill>
                  <a:srgbClr val="C00000"/>
                </a:solidFill>
              </a:rPr>
              <a:t>Study </a:t>
            </a:r>
            <a:r>
              <a:rPr lang="de-DE" sz="1000" dirty="0" err="1" smtClean="0">
                <a:solidFill>
                  <a:srgbClr val="C00000"/>
                </a:solidFill>
              </a:rPr>
              <a:t>Program</a:t>
            </a:r>
            <a:r>
              <a:rPr lang="de-DE" sz="1000" dirty="0" smtClean="0">
                <a:solidFill>
                  <a:schemeClr val="accent2"/>
                </a:solidFill>
              </a:rPr>
              <a:t> </a:t>
            </a:r>
            <a:r>
              <a:rPr lang="de-DE" sz="1000" dirty="0">
                <a:solidFill>
                  <a:schemeClr val="accent2"/>
                </a:solidFill>
              </a:rPr>
              <a:t>∙</a:t>
            </a:r>
            <a:r>
              <a:rPr lang="de-DE" sz="1000" dirty="0"/>
              <a:t> </a:t>
            </a:r>
            <a:r>
              <a:rPr lang="de-DE" sz="1000" dirty="0" err="1" smtClean="0">
                <a:solidFill>
                  <a:schemeClr val="accent2"/>
                </a:solidFill>
              </a:rPr>
              <a:t>Current</a:t>
            </a:r>
            <a:endParaRPr lang="de-DE" sz="1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5063" y="64690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26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225"/>
    </mc:Choice>
    <mc:Fallback xmlns="">
      <p:transition spd="slow" advTm="318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|39.5|182.2|7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5.8|96.8|18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2|1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2|11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2|11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8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9|185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916</Words>
  <Application>Microsoft Office PowerPoint</Application>
  <PresentationFormat>Bildschirmpräsentation (4:3)</PresentationFormat>
  <Paragraphs>288</Paragraphs>
  <Slides>17</Slides>
  <Notes>17</Notes>
  <HiddenSlides>0</HiddenSlides>
  <MMClips>16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Wingdings</vt:lpstr>
      <vt:lpstr>Standarddesign</vt:lpstr>
      <vt:lpstr>Benutzerdefiniertes Design</vt:lpstr>
      <vt:lpstr>Road Traffic Engineering</vt:lpstr>
      <vt:lpstr>Table of Contents</vt:lpstr>
      <vt:lpstr>Staff</vt:lpstr>
      <vt:lpstr>Staff</vt:lpstr>
      <vt:lpstr>Staff</vt:lpstr>
      <vt:lpstr>Locality</vt:lpstr>
      <vt:lpstr>Locality</vt:lpstr>
      <vt:lpstr>University Structure</vt:lpstr>
      <vt:lpstr>Curriculum</vt:lpstr>
      <vt:lpstr>Courses and Examinations</vt:lpstr>
      <vt:lpstr>Courses  1st Semester</vt:lpstr>
      <vt:lpstr>Courses  1st Semester</vt:lpstr>
      <vt:lpstr>Courses  1st Semester</vt:lpstr>
      <vt:lpstr>Current Information</vt:lpstr>
      <vt:lpstr>Current Information</vt:lpstr>
      <vt:lpstr>Questions?</vt:lpstr>
      <vt:lpstr>Goodbye!</vt:lpstr>
    </vt:vector>
  </TitlesOfParts>
  <Company>WHZ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MBK</dc:creator>
  <cp:lastModifiedBy>Andreas Schuster</cp:lastModifiedBy>
  <cp:revision>202</cp:revision>
  <cp:lastPrinted>2020-07-21T08:45:50Z</cp:lastPrinted>
  <dcterms:created xsi:type="dcterms:W3CDTF">2006-01-31T10:01:10Z</dcterms:created>
  <dcterms:modified xsi:type="dcterms:W3CDTF">2021-08-31T08:04:57Z</dcterms:modified>
</cp:coreProperties>
</file>